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sldIdLst>
    <p:sldId id="256" r:id="rId2"/>
    <p:sldId id="260" r:id="rId3"/>
    <p:sldId id="270" r:id="rId4"/>
    <p:sldId id="267" r:id="rId5"/>
    <p:sldId id="271" r:id="rId6"/>
    <p:sldId id="273" r:id="rId7"/>
    <p:sldId id="272" r:id="rId8"/>
    <p:sldId id="274"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33"/>
    <a:srgbClr val="660066"/>
    <a:srgbClr val="990033"/>
    <a:srgbClr val="361013"/>
    <a:srgbClr val="382B0E"/>
    <a:srgbClr val="F7C8B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7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E934D1D5-FC42-486F-8D85-FA96E64AA7DA}" type="datetimeFigureOut">
              <a:rPr lang="he-IL"/>
              <a:pPr>
                <a:defRPr/>
              </a:pPr>
              <a:t>כ"ו/טבת/תשע"ד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734BCB94-803D-403C-BE8C-F0EA190922D5}" type="slidenum">
              <a:rPr lang="he-IL"/>
              <a:pPr>
                <a:defRPr/>
              </a:pPr>
              <a:t>‹#›</a:t>
            </a:fld>
            <a:endParaRPr lang="he-IL"/>
          </a:p>
        </p:txBody>
      </p:sp>
    </p:spTree>
    <p:extLst>
      <p:ext uri="{BB962C8B-B14F-4D97-AF65-F5344CB8AC3E}">
        <p14:creationId xmlns:p14="http://schemas.microsoft.com/office/powerpoint/2010/main" xmlns="" val="4105257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charset="0"/>
      </a:defRPr>
    </a:lvl1pPr>
    <a:lvl2pPr marL="457200" algn="r" rtl="1" eaLnBrk="0" fontAlgn="base" hangingPunct="0">
      <a:spcBef>
        <a:spcPct val="30000"/>
      </a:spcBef>
      <a:spcAft>
        <a:spcPct val="0"/>
      </a:spcAft>
      <a:defRPr sz="1200" kern="1200">
        <a:solidFill>
          <a:schemeClr val="tx1"/>
        </a:solidFill>
        <a:latin typeface="+mn-lt"/>
        <a:ea typeface="+mn-ea"/>
        <a:cs typeface="Arial" charset="0"/>
      </a:defRPr>
    </a:lvl2pPr>
    <a:lvl3pPr marL="914400" algn="r" rtl="1" eaLnBrk="0" fontAlgn="base" hangingPunct="0">
      <a:spcBef>
        <a:spcPct val="30000"/>
      </a:spcBef>
      <a:spcAft>
        <a:spcPct val="0"/>
      </a:spcAft>
      <a:defRPr sz="1200" kern="1200">
        <a:solidFill>
          <a:schemeClr val="tx1"/>
        </a:solidFill>
        <a:latin typeface="+mn-lt"/>
        <a:ea typeface="+mn-ea"/>
        <a:cs typeface="Arial" charset="0"/>
      </a:defRPr>
    </a:lvl3pPr>
    <a:lvl4pPr marL="1371600" algn="r" rtl="1" eaLnBrk="0" fontAlgn="base" hangingPunct="0">
      <a:spcBef>
        <a:spcPct val="30000"/>
      </a:spcBef>
      <a:spcAft>
        <a:spcPct val="0"/>
      </a:spcAft>
      <a:defRPr sz="1200" kern="1200">
        <a:solidFill>
          <a:schemeClr val="tx1"/>
        </a:solidFill>
        <a:latin typeface="+mn-lt"/>
        <a:ea typeface="+mn-ea"/>
        <a:cs typeface="Arial" charset="0"/>
      </a:defRPr>
    </a:lvl4pPr>
    <a:lvl5pPr marL="1828800" algn="r" rtl="1" eaLnBrk="0" fontAlgn="base" hangingPunct="0">
      <a:spcBef>
        <a:spcPct val="30000"/>
      </a:spcBef>
      <a:spcAft>
        <a:spcPct val="0"/>
      </a:spcAft>
      <a:defRPr sz="1200" kern="1200">
        <a:solidFill>
          <a:schemeClr val="tx1"/>
        </a:solidFill>
        <a:latin typeface="+mn-lt"/>
        <a:ea typeface="+mn-ea"/>
        <a:cs typeface="Arial"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5EDBF8-2515-435D-AD69-C0214E05EF7B}" type="slidenum">
              <a:rPr lang="he-IL" altLang="he-IL" smtClean="0">
                <a:latin typeface="Times New Roman" pitchFamily="18" charset="0"/>
                <a:cs typeface="Times New Roman" pitchFamily="18" charset="0"/>
              </a:rPr>
              <a:pPr fontAlgn="base">
                <a:spcBef>
                  <a:spcPct val="0"/>
                </a:spcBef>
                <a:spcAft>
                  <a:spcPct val="0"/>
                </a:spcAft>
              </a:pPr>
              <a:t>4</a:t>
            </a:fld>
            <a:endParaRPr lang="en-US" altLang="he-IL" smtClean="0">
              <a:latin typeface="Times New Roman" pitchFamily="18" charset="0"/>
              <a:cs typeface="Times New Roman" pitchFamily="18" charset="0"/>
            </a:endParaRPr>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a:lstStyle/>
          <a:p>
            <a:pPr eaLnBrk="1" hangingPunct="1">
              <a:spcBef>
                <a:spcPct val="0"/>
              </a:spcBef>
            </a:pPr>
            <a:endParaRPr lang="en-US" altLang="he-I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לבן עם פינות אלכסוניות מעוגלות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כותרת 7"/>
          <p:cNvSpPr>
            <a:spLocks noGrp="1"/>
          </p:cNvSpPr>
          <p:nvPr>
            <p:ph type="ctrTitle"/>
          </p:nvPr>
        </p:nvSpPr>
        <p:spPr>
          <a:xfrm>
            <a:off x="464234" y="381001"/>
            <a:ext cx="8229600" cy="2209800"/>
          </a:xfrm>
        </p:spPr>
        <p:txBody>
          <a:bodyPr lIns="45720" rIns="228600"/>
          <a:lstStyle>
            <a:lvl1pPr marL="0" algn="r">
              <a:defRPr sz="4800"/>
            </a:lvl1pPr>
            <a:extLst/>
          </a:lstStyle>
          <a:p>
            <a:r>
              <a:rPr lang="he-IL" smtClean="0"/>
              <a:t>לחץ כדי לערוך סגנון כותרת של תבנית בסיס</a:t>
            </a:r>
            <a:endParaRPr lang="en-US"/>
          </a:p>
        </p:txBody>
      </p:sp>
      <p:sp>
        <p:nvSpPr>
          <p:cNvPr id="9" name="כותרת משנה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e-IL" smtClean="0"/>
              <a:t>לחץ כדי לערוך סגנון כותרת משנה של תבנית בסיס</a:t>
            </a:r>
            <a:endParaRPr lang="en-US"/>
          </a:p>
        </p:txBody>
      </p:sp>
      <p:sp>
        <p:nvSpPr>
          <p:cNvPr id="5" name="מציין מיקום של תאריך 9"/>
          <p:cNvSpPr>
            <a:spLocks noGrp="1"/>
          </p:cNvSpPr>
          <p:nvPr>
            <p:ph type="dt" sz="half" idx="10"/>
          </p:nvPr>
        </p:nvSpPr>
        <p:spPr>
          <a:xfrm>
            <a:off x="5562600" y="6508750"/>
            <a:ext cx="3001963" cy="274638"/>
          </a:xfrm>
        </p:spPr>
        <p:txBody>
          <a:bodyPr vert="horz" rtlCol="0"/>
          <a:lstStyle>
            <a:lvl1pPr>
              <a:defRPr/>
            </a:lvl1pPr>
            <a:extLst/>
          </a:lstStyle>
          <a:p>
            <a:pPr>
              <a:defRPr/>
            </a:pPr>
            <a:fld id="{985B8AFD-0F81-4BE2-980A-8421F72A1740}" type="datetimeFigureOut">
              <a:rPr lang="en-US"/>
              <a:pPr>
                <a:defRPr/>
              </a:pPr>
              <a:t>12/29/2013</a:t>
            </a:fld>
            <a:endParaRPr lang="en-US"/>
          </a:p>
        </p:txBody>
      </p:sp>
      <p:sp>
        <p:nvSpPr>
          <p:cNvPr id="6" name="מציין מיקום של מספר שקופית 10"/>
          <p:cNvSpPr>
            <a:spLocks noGrp="1"/>
          </p:cNvSpPr>
          <p:nvPr>
            <p:ph type="sldNum" sz="quarter" idx="11"/>
          </p:nvPr>
        </p:nvSpPr>
        <p:spPr>
          <a:xfrm>
            <a:off x="8639175" y="6508750"/>
            <a:ext cx="463550" cy="274638"/>
          </a:xfrm>
        </p:spPr>
        <p:txBody>
          <a:bodyPr/>
          <a:lstStyle>
            <a:lvl1pPr>
              <a:defRPr/>
            </a:lvl1pPr>
          </a:lstStyle>
          <a:p>
            <a:pPr>
              <a:defRPr/>
            </a:pPr>
            <a:fld id="{ABEA8828-9296-4293-81C2-43D2A63A87DF}" type="slidenum">
              <a:rPr lang="he-IL"/>
              <a:pPr>
                <a:defRPr/>
              </a:pPr>
              <a:t>‹#›</a:t>
            </a:fld>
            <a:endParaRPr lang="en-US"/>
          </a:p>
        </p:txBody>
      </p:sp>
      <p:sp>
        <p:nvSpPr>
          <p:cNvPr id="7" name="מציין מיקום של כותרת תחתונה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lvl1pPr>
            <a:extLst/>
          </a:lstStyle>
          <a:p>
            <a:pPr>
              <a:defRPr/>
            </a:pPr>
            <a:fld id="{DD932A0A-0A4B-4C96-9AF8-6CC79D3F9C7A}" type="datetimeFigureOut">
              <a:rPr lang="en-US"/>
              <a:pPr>
                <a:defRPr/>
              </a:pPr>
              <a:t>12/29/2013</a:t>
            </a:fld>
            <a:endParaRPr lang="en-US"/>
          </a:p>
        </p:txBody>
      </p:sp>
      <p:sp>
        <p:nvSpPr>
          <p:cNvPr id="5" name="מציין מיקום של כותרת תחתונה 4"/>
          <p:cNvSpPr>
            <a:spLocks noGrp="1"/>
          </p:cNvSpPr>
          <p:nvPr>
            <p:ph type="ftr" sz="quarter" idx="11"/>
          </p:nvPr>
        </p:nvSpPr>
        <p:spPr/>
        <p:txBody>
          <a:bodyPr/>
          <a:lstStyle>
            <a:lvl1pPr>
              <a:defRPr/>
            </a:lvl1pPr>
            <a:extLst/>
          </a:lstStyle>
          <a:p>
            <a:pPr>
              <a:defRPr/>
            </a:pPr>
            <a:endParaRPr lang="en-US"/>
          </a:p>
        </p:txBody>
      </p:sp>
      <p:sp>
        <p:nvSpPr>
          <p:cNvPr id="6" name="מציין מיקום של מספר שקופית 5"/>
          <p:cNvSpPr>
            <a:spLocks noGrp="1"/>
          </p:cNvSpPr>
          <p:nvPr>
            <p:ph type="sldNum" sz="quarter" idx="12"/>
          </p:nvPr>
        </p:nvSpPr>
        <p:spPr/>
        <p:txBody>
          <a:bodyPr/>
          <a:lstStyle>
            <a:lvl1pPr>
              <a:defRPr/>
            </a:lvl1pPr>
          </a:lstStyle>
          <a:p>
            <a:pPr>
              <a:defRPr/>
            </a:pPr>
            <a:fld id="{BA43FF07-4F3E-4291-B15B-03CFEACFEB74}"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lvl1pPr algn="l">
              <a:defRPr/>
            </a:lvl1pPr>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lvl1pPr>
            <a:extLst/>
          </a:lstStyle>
          <a:p>
            <a:pPr>
              <a:defRPr/>
            </a:pPr>
            <a:fld id="{16B94D2A-B01A-4488-A608-EBD0AFE01492}" type="datetimeFigureOut">
              <a:rPr lang="en-US"/>
              <a:pPr>
                <a:defRPr/>
              </a:pPr>
              <a:t>12/29/2013</a:t>
            </a:fld>
            <a:endParaRPr lang="en-US"/>
          </a:p>
        </p:txBody>
      </p:sp>
      <p:sp>
        <p:nvSpPr>
          <p:cNvPr id="5" name="מציין מיקום של כותרת תחתונה 4"/>
          <p:cNvSpPr>
            <a:spLocks noGrp="1"/>
          </p:cNvSpPr>
          <p:nvPr>
            <p:ph type="ftr" sz="quarter" idx="11"/>
          </p:nvPr>
        </p:nvSpPr>
        <p:spPr/>
        <p:txBody>
          <a:bodyPr/>
          <a:lstStyle>
            <a:lvl1pPr>
              <a:defRPr/>
            </a:lvl1pPr>
            <a:extLst/>
          </a:lstStyle>
          <a:p>
            <a:pPr>
              <a:defRPr/>
            </a:pPr>
            <a:endParaRPr lang="en-US"/>
          </a:p>
        </p:txBody>
      </p:sp>
      <p:sp>
        <p:nvSpPr>
          <p:cNvPr id="6" name="מציין מיקום של מספר שקופית 5"/>
          <p:cNvSpPr>
            <a:spLocks noGrp="1"/>
          </p:cNvSpPr>
          <p:nvPr>
            <p:ph type="sldNum" sz="quarter" idx="12"/>
          </p:nvPr>
        </p:nvSpPr>
        <p:spPr/>
        <p:txBody>
          <a:bodyPr/>
          <a:lstStyle>
            <a:lvl1pPr>
              <a:defRPr/>
            </a:lvl1pPr>
          </a:lstStyle>
          <a:p>
            <a:pPr>
              <a:defRPr/>
            </a:pPr>
            <a:fld id="{E671F0A0-CEA2-4895-B61A-B3A10BE4D6E1}"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כותרת ותרשים">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p:spPr>
        <p:txBody>
          <a:bodyPr/>
          <a:lstStyle/>
          <a:p>
            <a:r>
              <a:rPr lang="he-IL" smtClean="0"/>
              <a:t>לחץ כדי לערוך סגנון כותרת של תבנית בסיס</a:t>
            </a:r>
            <a:endParaRPr lang="he-IL"/>
          </a:p>
        </p:txBody>
      </p:sp>
      <p:sp>
        <p:nvSpPr>
          <p:cNvPr id="3" name="מציין מיקום תרשים 2"/>
          <p:cNvSpPr>
            <a:spLocks noGrp="1"/>
          </p:cNvSpPr>
          <p:nvPr>
            <p:ph type="chart" idx="1"/>
          </p:nvPr>
        </p:nvSpPr>
        <p:spPr>
          <a:xfrm>
            <a:off x="685800" y="1981200"/>
            <a:ext cx="7772400" cy="4114800"/>
          </a:xfrm>
        </p:spPr>
        <p:txBody>
          <a:bodyPr>
            <a:normAutofit/>
          </a:bodyPr>
          <a:lstStyle/>
          <a:p>
            <a:pPr lvl="0"/>
            <a:endParaRPr lang="he-IL"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solidFill>
                  <a:schemeClr val="tx2">
                    <a:shade val="90000"/>
                  </a:schemeClr>
                </a:solidFill>
                <a:latin typeface="+mn-lt"/>
                <a:cs typeface="+mn-cs"/>
              </a:defRPr>
            </a:lvl1pPr>
          </a:lstStyle>
          <a:p>
            <a:pPr>
              <a:defRPr/>
            </a:pPr>
            <a:fld id="{B6DB7147-0631-4B98-9B5A-4E1551AA4D29}"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מלבן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3"/>
          <p:cNvSpPr>
            <a:spLocks noGrp="1"/>
          </p:cNvSpPr>
          <p:nvPr>
            <p:ph type="dt" sz="half" idx="10"/>
          </p:nvPr>
        </p:nvSpPr>
        <p:spPr/>
        <p:txBody>
          <a:bodyPr/>
          <a:lstStyle>
            <a:lvl1pPr>
              <a:defRPr/>
            </a:lvl1pPr>
            <a:extLst/>
          </a:lstStyle>
          <a:p>
            <a:pPr>
              <a:defRPr/>
            </a:pPr>
            <a:fld id="{C65E3A9A-B490-46A6-9257-E6BAE78E187E}" type="datetimeFigureOut">
              <a:rPr lang="en-US"/>
              <a:pPr>
                <a:defRPr/>
              </a:pPr>
              <a:t>12/29/2013</a:t>
            </a:fld>
            <a:endParaRPr lang="en-US"/>
          </a:p>
        </p:txBody>
      </p:sp>
      <p:sp>
        <p:nvSpPr>
          <p:cNvPr id="6" name="מציין מיקום של כותרת תחתונה 4"/>
          <p:cNvSpPr>
            <a:spLocks noGrp="1"/>
          </p:cNvSpPr>
          <p:nvPr>
            <p:ph type="ftr" sz="quarter" idx="11"/>
          </p:nvPr>
        </p:nvSpPr>
        <p:spPr/>
        <p:txBody>
          <a:bodyPr/>
          <a:lstStyle>
            <a:lvl1pPr>
              <a:defRPr/>
            </a:lvl1pPr>
            <a:extLst/>
          </a:lstStyle>
          <a:p>
            <a:pPr>
              <a:defRPr/>
            </a:pPr>
            <a:endParaRPr lang="en-US"/>
          </a:p>
        </p:txBody>
      </p:sp>
      <p:sp>
        <p:nvSpPr>
          <p:cNvPr id="7" name="מציין מיקום של מספר שקופית 5"/>
          <p:cNvSpPr>
            <a:spLocks noGrp="1"/>
          </p:cNvSpPr>
          <p:nvPr>
            <p:ph type="sldNum" sz="quarter" idx="12"/>
          </p:nvPr>
        </p:nvSpPr>
        <p:spPr/>
        <p:txBody>
          <a:bodyPr/>
          <a:lstStyle>
            <a:lvl1pPr>
              <a:defRPr/>
            </a:lvl1pPr>
          </a:lstStyle>
          <a:p>
            <a:pPr>
              <a:defRPr/>
            </a:pPr>
            <a:fld id="{C251C031-7475-4975-A94A-03A69988646F}"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4" name="מלבן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e-IL" smtClean="0"/>
              <a:t>לחץ כדי לערוך סגנונות טקסט של תבנית בסיס</a:t>
            </a:r>
          </a:p>
        </p:txBody>
      </p:sp>
      <p:sp>
        <p:nvSpPr>
          <p:cNvPr id="5" name="מציין מיקום של תאריך 7"/>
          <p:cNvSpPr>
            <a:spLocks noGrp="1"/>
          </p:cNvSpPr>
          <p:nvPr>
            <p:ph type="dt" sz="half" idx="10"/>
          </p:nvPr>
        </p:nvSpPr>
        <p:spPr>
          <a:xfrm>
            <a:off x="5562600" y="6513513"/>
            <a:ext cx="3001963" cy="274637"/>
          </a:xfrm>
        </p:spPr>
        <p:txBody>
          <a:bodyPr vert="horz" rtlCol="0"/>
          <a:lstStyle>
            <a:lvl1pPr>
              <a:defRPr/>
            </a:lvl1pPr>
            <a:extLst/>
          </a:lstStyle>
          <a:p>
            <a:pPr>
              <a:defRPr/>
            </a:pPr>
            <a:fld id="{50364A51-BC7F-4C9C-8B7D-3C1CF72070D9}" type="datetimeFigureOut">
              <a:rPr lang="en-US"/>
              <a:pPr>
                <a:defRPr/>
              </a:pPr>
              <a:t>12/29/2013</a:t>
            </a:fld>
            <a:endParaRPr lang="en-US"/>
          </a:p>
        </p:txBody>
      </p:sp>
      <p:sp>
        <p:nvSpPr>
          <p:cNvPr id="6" name="מציין מיקום של מספר שקופית 8"/>
          <p:cNvSpPr>
            <a:spLocks noGrp="1"/>
          </p:cNvSpPr>
          <p:nvPr>
            <p:ph type="sldNum" sz="quarter" idx="11"/>
          </p:nvPr>
        </p:nvSpPr>
        <p:spPr>
          <a:xfrm>
            <a:off x="8639175" y="6513513"/>
            <a:ext cx="463550" cy="274637"/>
          </a:xfrm>
        </p:spPr>
        <p:txBody>
          <a:bodyPr/>
          <a:lstStyle>
            <a:lvl1pPr>
              <a:defRPr/>
            </a:lvl1pPr>
          </a:lstStyle>
          <a:p>
            <a:pPr>
              <a:defRPr/>
            </a:pPr>
            <a:fld id="{8BB7C6E4-BAFF-41B3-A381-2545442AF5A8}" type="slidenum">
              <a:rPr lang="he-IL"/>
              <a:pPr>
                <a:defRPr/>
              </a:pPr>
              <a:t>‹#›</a:t>
            </a:fld>
            <a:endParaRPr lang="en-US"/>
          </a:p>
        </p:txBody>
      </p:sp>
      <p:sp>
        <p:nvSpPr>
          <p:cNvPr id="7" name="מציין מיקום של כותרת תחתונה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מלבן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תאריך 4"/>
          <p:cNvSpPr>
            <a:spLocks noGrp="1"/>
          </p:cNvSpPr>
          <p:nvPr>
            <p:ph type="dt" sz="half" idx="10"/>
          </p:nvPr>
        </p:nvSpPr>
        <p:spPr/>
        <p:txBody>
          <a:bodyPr/>
          <a:lstStyle>
            <a:lvl1pPr>
              <a:defRPr/>
            </a:lvl1pPr>
            <a:extLst/>
          </a:lstStyle>
          <a:p>
            <a:pPr>
              <a:defRPr/>
            </a:pPr>
            <a:fld id="{002FA88D-ACFA-49DE-B71F-D67C4B2787D5}" type="datetimeFigureOut">
              <a:rPr lang="en-US"/>
              <a:pPr>
                <a:defRPr/>
              </a:pPr>
              <a:t>12/29/2013</a:t>
            </a:fld>
            <a:endParaRPr lang="en-US"/>
          </a:p>
        </p:txBody>
      </p:sp>
      <p:sp>
        <p:nvSpPr>
          <p:cNvPr id="7" name="מציין מיקום של כותרת תחתונה 5"/>
          <p:cNvSpPr>
            <a:spLocks noGrp="1"/>
          </p:cNvSpPr>
          <p:nvPr>
            <p:ph type="ftr" sz="quarter" idx="11"/>
          </p:nvPr>
        </p:nvSpPr>
        <p:spPr/>
        <p:txBody>
          <a:bodyPr/>
          <a:lstStyle>
            <a:lvl1pPr>
              <a:defRPr/>
            </a:lvl1pPr>
            <a:extLst/>
          </a:lstStyle>
          <a:p>
            <a:pPr>
              <a:defRPr/>
            </a:pPr>
            <a:endParaRPr lang="en-US"/>
          </a:p>
        </p:txBody>
      </p:sp>
      <p:sp>
        <p:nvSpPr>
          <p:cNvPr id="8" name="מציין מיקום של מספר שקופית 6"/>
          <p:cNvSpPr>
            <a:spLocks noGrp="1"/>
          </p:cNvSpPr>
          <p:nvPr>
            <p:ph type="sldNum" sz="quarter" idx="12"/>
          </p:nvPr>
        </p:nvSpPr>
        <p:spPr>
          <a:xfrm>
            <a:off x="8640763" y="6515100"/>
            <a:ext cx="465137" cy="273050"/>
          </a:xfrm>
        </p:spPr>
        <p:txBody>
          <a:bodyPr/>
          <a:lstStyle>
            <a:lvl1pPr>
              <a:defRPr/>
            </a:lvl1pPr>
          </a:lstStyle>
          <a:p>
            <a:pPr>
              <a:defRPr/>
            </a:pPr>
            <a:fld id="{63072331-E5BF-4682-8AFD-535250759F05}"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7" name="מלבן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מלבן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כותרת 1"/>
          <p:cNvSpPr>
            <a:spLocks noGrp="1"/>
          </p:cNvSpPr>
          <p:nvPr>
            <p:ph type="title"/>
          </p:nvPr>
        </p:nvSpPr>
        <p:spPr>
          <a:xfrm>
            <a:off x="457200" y="251948"/>
            <a:ext cx="8229600" cy="1143000"/>
          </a:xfrm>
        </p:spPr>
        <p:txBody>
          <a:bodyPr/>
          <a:lstStyle>
            <a:lvl1pPr>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9" name="מציין מיקום של תאריך 6"/>
          <p:cNvSpPr>
            <a:spLocks noGrp="1"/>
          </p:cNvSpPr>
          <p:nvPr>
            <p:ph type="dt" sz="half" idx="10"/>
          </p:nvPr>
        </p:nvSpPr>
        <p:spPr/>
        <p:txBody>
          <a:bodyPr/>
          <a:lstStyle>
            <a:lvl1pPr>
              <a:defRPr/>
            </a:lvl1pPr>
            <a:extLst/>
          </a:lstStyle>
          <a:p>
            <a:pPr>
              <a:defRPr/>
            </a:pPr>
            <a:fld id="{73B2F856-68D9-4DF2-B25D-199CBAFD5CD5}" type="datetimeFigureOut">
              <a:rPr lang="en-US"/>
              <a:pPr>
                <a:defRPr/>
              </a:pPr>
              <a:t>12/29/2013</a:t>
            </a:fld>
            <a:endParaRPr lang="en-US"/>
          </a:p>
        </p:txBody>
      </p:sp>
      <p:sp>
        <p:nvSpPr>
          <p:cNvPr id="10" name="מציין מיקום של כותרת תחתונה 7"/>
          <p:cNvSpPr>
            <a:spLocks noGrp="1"/>
          </p:cNvSpPr>
          <p:nvPr>
            <p:ph type="ftr" sz="quarter" idx="11"/>
          </p:nvPr>
        </p:nvSpPr>
        <p:spPr/>
        <p:txBody>
          <a:bodyPr/>
          <a:lstStyle>
            <a:lvl1pPr>
              <a:defRPr/>
            </a:lvl1pPr>
            <a:extLst/>
          </a:lstStyle>
          <a:p>
            <a:pPr>
              <a:defRPr/>
            </a:pPr>
            <a:endParaRPr lang="en-US"/>
          </a:p>
        </p:txBody>
      </p:sp>
      <p:sp>
        <p:nvSpPr>
          <p:cNvPr id="11" name="מציין מיקום של מספר שקופית 8"/>
          <p:cNvSpPr>
            <a:spLocks noGrp="1"/>
          </p:cNvSpPr>
          <p:nvPr>
            <p:ph type="sldNum" sz="quarter" idx="12"/>
          </p:nvPr>
        </p:nvSpPr>
        <p:spPr>
          <a:xfrm>
            <a:off x="8640763" y="6515100"/>
            <a:ext cx="465137" cy="273050"/>
          </a:xfrm>
        </p:spPr>
        <p:txBody>
          <a:bodyPr/>
          <a:lstStyle>
            <a:lvl1pPr>
              <a:defRPr/>
            </a:lvl1pPr>
          </a:lstStyle>
          <a:p>
            <a:pPr>
              <a:defRPr/>
            </a:pPr>
            <a:fld id="{29FD6570-8EB7-4D6A-AC55-05FA9A40D11D}"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 name="מלבן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a:xfrm>
            <a:off x="457200" y="253218"/>
            <a:ext cx="8229600" cy="1143000"/>
          </a:xfrm>
        </p:spPr>
        <p:txBody>
          <a:bodyPr/>
          <a:lstStyle>
            <a:extLst/>
          </a:lstStyle>
          <a:p>
            <a:r>
              <a:rPr lang="he-IL" smtClean="0"/>
              <a:t>לחץ כדי לערוך סגנון כותרת של תבנית בסיס</a:t>
            </a:r>
            <a:endParaRPr lang="en-US"/>
          </a:p>
        </p:txBody>
      </p:sp>
      <p:sp>
        <p:nvSpPr>
          <p:cNvPr id="4" name="מציין מיקום של תאריך 2"/>
          <p:cNvSpPr>
            <a:spLocks noGrp="1"/>
          </p:cNvSpPr>
          <p:nvPr>
            <p:ph type="dt" sz="half" idx="10"/>
          </p:nvPr>
        </p:nvSpPr>
        <p:spPr/>
        <p:txBody>
          <a:bodyPr/>
          <a:lstStyle>
            <a:lvl1pPr>
              <a:defRPr/>
            </a:lvl1pPr>
            <a:extLst/>
          </a:lstStyle>
          <a:p>
            <a:pPr>
              <a:defRPr/>
            </a:pPr>
            <a:fld id="{0680D6A9-F780-44D0-B8D3-52AB4A3C8E37}" type="datetimeFigureOut">
              <a:rPr lang="en-US"/>
              <a:pPr>
                <a:defRPr/>
              </a:pPr>
              <a:t>12/29/2013</a:t>
            </a:fld>
            <a:endParaRPr lang="en-US"/>
          </a:p>
        </p:txBody>
      </p:sp>
      <p:sp>
        <p:nvSpPr>
          <p:cNvPr id="5" name="מציין מיקום של כותרת תחתונה 3"/>
          <p:cNvSpPr>
            <a:spLocks noGrp="1"/>
          </p:cNvSpPr>
          <p:nvPr>
            <p:ph type="ftr" sz="quarter" idx="11"/>
          </p:nvPr>
        </p:nvSpPr>
        <p:spPr/>
        <p:txBody>
          <a:bodyPr/>
          <a:lstStyle>
            <a:lvl1pPr>
              <a:defRPr/>
            </a:lvl1pPr>
            <a:extLst/>
          </a:lstStyle>
          <a:p>
            <a:pPr>
              <a:defRPr/>
            </a:pPr>
            <a:endParaRPr lang="en-US"/>
          </a:p>
        </p:txBody>
      </p:sp>
      <p:sp>
        <p:nvSpPr>
          <p:cNvPr id="6" name="מציין מיקום של מספר שקופית 4"/>
          <p:cNvSpPr>
            <a:spLocks noGrp="1"/>
          </p:cNvSpPr>
          <p:nvPr>
            <p:ph type="sldNum" sz="quarter" idx="12"/>
          </p:nvPr>
        </p:nvSpPr>
        <p:spPr/>
        <p:txBody>
          <a:bodyPr/>
          <a:lstStyle>
            <a:lvl1pPr>
              <a:defRPr/>
            </a:lvl1pPr>
          </a:lstStyle>
          <a:p>
            <a:pPr>
              <a:defRPr/>
            </a:pPr>
            <a:fld id="{E0FB1DB0-3EF9-4F0D-AA51-EA2A369E0CDF}"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extLst/>
          </a:lstStyle>
          <a:p>
            <a:pPr>
              <a:defRPr/>
            </a:pPr>
            <a:fld id="{DF26B637-A818-4110-A010-E367168EF0B7}" type="datetimeFigureOut">
              <a:rPr lang="en-US"/>
              <a:pPr>
                <a:defRPr/>
              </a:pPr>
              <a:t>12/29/2013</a:t>
            </a:fld>
            <a:endParaRPr lang="en-US"/>
          </a:p>
        </p:txBody>
      </p:sp>
      <p:sp>
        <p:nvSpPr>
          <p:cNvPr id="3" name="מציין מיקום של כותרת תחתונה 2"/>
          <p:cNvSpPr>
            <a:spLocks noGrp="1"/>
          </p:cNvSpPr>
          <p:nvPr>
            <p:ph type="ftr" sz="quarter" idx="11"/>
          </p:nvPr>
        </p:nvSpPr>
        <p:spPr/>
        <p:txBody>
          <a:bodyPr/>
          <a:lstStyle>
            <a:lvl1pPr>
              <a:defRPr/>
            </a:lvl1pPr>
            <a:extLst/>
          </a:lstStyle>
          <a:p>
            <a:pPr>
              <a:defRPr/>
            </a:pPr>
            <a:endParaRPr lang="en-US"/>
          </a:p>
        </p:txBody>
      </p:sp>
      <p:sp>
        <p:nvSpPr>
          <p:cNvPr id="4" name="מציין מיקום של מספר שקופית 3"/>
          <p:cNvSpPr>
            <a:spLocks noGrp="1"/>
          </p:cNvSpPr>
          <p:nvPr>
            <p:ph type="sldNum" sz="quarter" idx="12"/>
          </p:nvPr>
        </p:nvSpPr>
        <p:spPr/>
        <p:txBody>
          <a:bodyPr/>
          <a:lstStyle>
            <a:lvl1pPr>
              <a:defRPr/>
            </a:lvl1pPr>
          </a:lstStyle>
          <a:p>
            <a:pPr>
              <a:defRPr/>
            </a:pPr>
            <a:fld id="{75CD9CF2-09A5-4D0B-A583-F38EC181068A}"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5" name="מלבן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a:xfrm>
            <a:off x="4963136" y="304800"/>
            <a:ext cx="3931920" cy="762000"/>
          </a:xfrm>
        </p:spPr>
        <p:txBody>
          <a:bodyPr/>
          <a:lstStyle>
            <a:lvl1pPr marL="0" algn="r">
              <a:buNone/>
              <a:defRPr sz="2000" b="1"/>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he-IL" smtClean="0"/>
              <a:t>לחץ כדי לערוך סגנונות טקסט של תבנית בסיס</a:t>
            </a:r>
          </a:p>
        </p:txBody>
      </p:sp>
      <p:sp>
        <p:nvSpPr>
          <p:cNvPr id="4" name="מציין מיקום תוכן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תאריך 8"/>
          <p:cNvSpPr>
            <a:spLocks noGrp="1"/>
          </p:cNvSpPr>
          <p:nvPr>
            <p:ph type="dt" sz="half" idx="10"/>
          </p:nvPr>
        </p:nvSpPr>
        <p:spPr>
          <a:xfrm>
            <a:off x="5562600" y="6513513"/>
            <a:ext cx="3001963" cy="274637"/>
          </a:xfrm>
        </p:spPr>
        <p:txBody>
          <a:bodyPr vert="horz" rtlCol="0"/>
          <a:lstStyle>
            <a:lvl1pPr>
              <a:defRPr/>
            </a:lvl1pPr>
            <a:extLst/>
          </a:lstStyle>
          <a:p>
            <a:pPr>
              <a:defRPr/>
            </a:pPr>
            <a:fld id="{7E47E853-6E78-4823-8BA7-BE8148275AC4}" type="datetimeFigureOut">
              <a:rPr lang="en-US"/>
              <a:pPr>
                <a:defRPr/>
              </a:pPr>
              <a:t>12/29/2013</a:t>
            </a:fld>
            <a:endParaRPr lang="en-US"/>
          </a:p>
        </p:txBody>
      </p:sp>
      <p:sp>
        <p:nvSpPr>
          <p:cNvPr id="7" name="מציין מיקום של מספר שקופית 9"/>
          <p:cNvSpPr>
            <a:spLocks noGrp="1"/>
          </p:cNvSpPr>
          <p:nvPr>
            <p:ph type="sldNum" sz="quarter" idx="11"/>
          </p:nvPr>
        </p:nvSpPr>
        <p:spPr>
          <a:xfrm>
            <a:off x="8639175" y="6513513"/>
            <a:ext cx="463550" cy="274637"/>
          </a:xfrm>
        </p:spPr>
        <p:txBody>
          <a:bodyPr/>
          <a:lstStyle>
            <a:lvl1pPr>
              <a:defRPr/>
            </a:lvl1pPr>
          </a:lstStyle>
          <a:p>
            <a:pPr>
              <a:defRPr/>
            </a:pPr>
            <a:fld id="{64DCE9DA-0BB6-40CC-A570-4574B7FA7C1C}" type="slidenum">
              <a:rPr lang="he-IL"/>
              <a:pPr>
                <a:defRPr/>
              </a:pPr>
              <a:t>‹#›</a:t>
            </a:fld>
            <a:endParaRPr lang="en-US"/>
          </a:p>
        </p:txBody>
      </p:sp>
      <p:sp>
        <p:nvSpPr>
          <p:cNvPr id="8" name="מציין מיקום של כותרת תחתונה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040443" y="4724400"/>
            <a:ext cx="5486400" cy="664536"/>
          </a:xfrm>
        </p:spPr>
        <p:txBody>
          <a:bodyPr/>
          <a:lstStyle>
            <a:lvl1pPr marL="0" algn="r">
              <a:buNone/>
              <a:defRPr sz="2000" b="1"/>
            </a:lvl1pPr>
            <a:extLst/>
          </a:lstStyle>
          <a:p>
            <a:r>
              <a:rPr lang="he-IL" smtClean="0"/>
              <a:t>לחץ כדי לערוך סגנון כותרת של תבנית בסיס</a:t>
            </a:r>
            <a:endParaRPr lang="en-US"/>
          </a:p>
        </p:txBody>
      </p:sp>
      <p:sp>
        <p:nvSpPr>
          <p:cNvPr id="4" name="מציין מיקום טקסט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he-IL" smtClean="0"/>
              <a:t>לחץ כדי לערוך סגנונות טקסט של תבנית בסיס</a:t>
            </a:r>
          </a:p>
        </p:txBody>
      </p:sp>
      <p:sp>
        <p:nvSpPr>
          <p:cNvPr id="13" name="מציין מיקום של תמונה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he-IL" noProof="0" smtClean="0"/>
              <a:t>לחץ על הסמל כדי להוסיף תמונה</a:t>
            </a:r>
            <a:endParaRPr lang="en-US" noProof="0" dirty="0"/>
          </a:p>
        </p:txBody>
      </p:sp>
      <p:sp>
        <p:nvSpPr>
          <p:cNvPr id="5" name="מציין מיקום של תאריך 7"/>
          <p:cNvSpPr>
            <a:spLocks noGrp="1"/>
          </p:cNvSpPr>
          <p:nvPr>
            <p:ph type="dt" sz="half" idx="10"/>
          </p:nvPr>
        </p:nvSpPr>
        <p:spPr>
          <a:xfrm>
            <a:off x="5562600" y="6508750"/>
            <a:ext cx="3001963" cy="274638"/>
          </a:xfrm>
        </p:spPr>
        <p:txBody>
          <a:bodyPr vert="horz" rtlCol="0"/>
          <a:lstStyle>
            <a:lvl1pPr>
              <a:defRPr/>
            </a:lvl1pPr>
            <a:extLst/>
          </a:lstStyle>
          <a:p>
            <a:pPr>
              <a:defRPr/>
            </a:pPr>
            <a:fld id="{2FF8DDAA-BFFF-4DEF-B27C-35E64C3AFEE4}" type="datetimeFigureOut">
              <a:rPr lang="en-US"/>
              <a:pPr>
                <a:defRPr/>
              </a:pPr>
              <a:t>12/29/2013</a:t>
            </a:fld>
            <a:endParaRPr lang="en-US"/>
          </a:p>
        </p:txBody>
      </p:sp>
      <p:sp>
        <p:nvSpPr>
          <p:cNvPr id="6" name="מציין מיקום של מספר שקופית 8"/>
          <p:cNvSpPr>
            <a:spLocks noGrp="1"/>
          </p:cNvSpPr>
          <p:nvPr>
            <p:ph type="sldNum" sz="quarter" idx="11"/>
          </p:nvPr>
        </p:nvSpPr>
        <p:spPr>
          <a:xfrm>
            <a:off x="8639175" y="6508750"/>
            <a:ext cx="463550" cy="274638"/>
          </a:xfrm>
        </p:spPr>
        <p:txBody>
          <a:bodyPr/>
          <a:lstStyle>
            <a:lvl1pPr>
              <a:defRPr/>
            </a:lvl1pPr>
          </a:lstStyle>
          <a:p>
            <a:pPr>
              <a:defRPr/>
            </a:pPr>
            <a:fld id="{5FFD549A-492E-4884-A7C0-52D4CF2F1BB5}" type="slidenum">
              <a:rPr lang="he-IL"/>
              <a:pPr>
                <a:defRPr/>
              </a:pPr>
              <a:t>‹#›</a:t>
            </a:fld>
            <a:endParaRPr lang="en-US"/>
          </a:p>
        </p:txBody>
      </p:sp>
      <p:sp>
        <p:nvSpPr>
          <p:cNvPr id="7" name="מציין מיקום של כותרת תחתונה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מלבן עם פינות אלכסוניות מעוגלות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מציין מיקום של כותרת תחתונה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מציין מיקום של תאריך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CC7C788E-D083-4B66-BC07-47A9E166D912}" type="datetimeFigureOut">
              <a:rPr lang="en-US"/>
              <a:pPr>
                <a:defRPr/>
              </a:pPr>
              <a:t>12/29/2013</a:t>
            </a:fld>
            <a:endParaRPr lang="en-US" dirty="0"/>
          </a:p>
        </p:txBody>
      </p:sp>
      <p:sp>
        <p:nvSpPr>
          <p:cNvPr id="23" name="מציין מיקום של מספר שקופית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715A51"/>
                </a:solidFill>
                <a:latin typeface="Rockwell" pitchFamily="18" charset="0"/>
                <a:cs typeface="David" pitchFamily="2" charset="-79"/>
              </a:defRPr>
            </a:lvl1pPr>
          </a:lstStyle>
          <a:p>
            <a:pPr>
              <a:defRPr/>
            </a:pPr>
            <a:fld id="{44BB9BA4-E0A2-48A3-B48D-8A17C1FF921B}" type="slidenum">
              <a:rPr lang="he-IL"/>
              <a:pPr>
                <a:defRPr/>
              </a:pPr>
              <a:t>‹#›</a:t>
            </a:fld>
            <a:endParaRPr lang="en-US" b="1"/>
          </a:p>
        </p:txBody>
      </p:sp>
      <p:sp>
        <p:nvSpPr>
          <p:cNvPr id="22" name="מציין מיקום של כותרת 21"/>
          <p:cNvSpPr>
            <a:spLocks noGrp="1"/>
          </p:cNvSpPr>
          <p:nvPr>
            <p:ph type="title"/>
          </p:nvPr>
        </p:nvSpPr>
        <p:spPr>
          <a:xfrm>
            <a:off x="457200" y="254000"/>
            <a:ext cx="8229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he-IL" smtClean="0"/>
              <a:t>לחץ כדי לערוך סגנון כותרת של תבנית בסיס</a:t>
            </a:r>
          </a:p>
        </p:txBody>
      </p:sp>
      <p:sp>
        <p:nvSpPr>
          <p:cNvPr id="1033" name="מציין מיקום טקסט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marL="53975" indent="-53975" algn="r" rtl="1" eaLnBrk="0" fontAlgn="base" hangingPunct="0">
        <a:spcBef>
          <a:spcPct val="0"/>
        </a:spcBef>
        <a:spcAft>
          <a:spcPct val="0"/>
        </a:spcAft>
        <a:defRPr sz="4600" kern="1200">
          <a:solidFill>
            <a:srgbClr val="8A5038"/>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2pPr>
      <a:lvl3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3pPr>
      <a:lvl4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4pPr>
      <a:lvl5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5pPr>
      <a:lvl6pPr marL="511175" indent="-53975" algn="r" rtl="1" fontAlgn="base">
        <a:spcBef>
          <a:spcPct val="0"/>
        </a:spcBef>
        <a:spcAft>
          <a:spcPct val="0"/>
        </a:spcAft>
        <a:defRPr sz="4600">
          <a:solidFill>
            <a:srgbClr val="8A5038"/>
          </a:solidFill>
          <a:latin typeface="Rockwell" pitchFamily="18" charset="0"/>
          <a:cs typeface="David" pitchFamily="2" charset="-79"/>
        </a:defRPr>
      </a:lvl6pPr>
      <a:lvl7pPr marL="968375" indent="-53975" algn="r" rtl="1" fontAlgn="base">
        <a:spcBef>
          <a:spcPct val="0"/>
        </a:spcBef>
        <a:spcAft>
          <a:spcPct val="0"/>
        </a:spcAft>
        <a:defRPr sz="4600">
          <a:solidFill>
            <a:srgbClr val="8A5038"/>
          </a:solidFill>
          <a:latin typeface="Rockwell" pitchFamily="18" charset="0"/>
          <a:cs typeface="David" pitchFamily="2" charset="-79"/>
        </a:defRPr>
      </a:lvl7pPr>
      <a:lvl8pPr marL="1425575" indent="-53975" algn="r" rtl="1" fontAlgn="base">
        <a:spcBef>
          <a:spcPct val="0"/>
        </a:spcBef>
        <a:spcAft>
          <a:spcPct val="0"/>
        </a:spcAft>
        <a:defRPr sz="4600">
          <a:solidFill>
            <a:srgbClr val="8A5038"/>
          </a:solidFill>
          <a:latin typeface="Rockwell" pitchFamily="18" charset="0"/>
          <a:cs typeface="David" pitchFamily="2" charset="-79"/>
        </a:defRPr>
      </a:lvl8pPr>
      <a:lvl9pPr marL="1882775" indent="-53975" algn="r" rtl="1" fontAlgn="base">
        <a:spcBef>
          <a:spcPct val="0"/>
        </a:spcBef>
        <a:spcAft>
          <a:spcPct val="0"/>
        </a:spcAft>
        <a:defRPr sz="4600">
          <a:solidFill>
            <a:srgbClr val="8A5038"/>
          </a:solidFill>
          <a:latin typeface="Rockwell" pitchFamily="18" charset="0"/>
          <a:cs typeface="David" pitchFamily="2" charset="-79"/>
        </a:defRPr>
      </a:lvl9pPr>
      <a:extLst/>
    </p:titleStyle>
    <p:bodyStyle>
      <a:lvl1pPr marL="292100" indent="-292100" algn="r" rtl="1"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r" rtl="1"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r" rtl="1" eaLnBrk="0" fontAlgn="base" hangingPunct="0">
        <a:spcBef>
          <a:spcPts val="400"/>
        </a:spcBef>
        <a:spcAft>
          <a:spcPct val="0"/>
        </a:spcAft>
        <a:buClr>
          <a:srgbClr val="A5AB81"/>
        </a:buClr>
        <a:buSzPct val="100000"/>
        <a:buFont typeface="Wingdings 2" pitchFamily="18" charset="2"/>
        <a:buChar char=""/>
        <a:defRPr sz="2300" kern="1200">
          <a:solidFill>
            <a:schemeClr val="tx1"/>
          </a:solidFill>
          <a:latin typeface="+mn-lt"/>
          <a:ea typeface="+mn-ea"/>
          <a:cs typeface="+mn-cs"/>
        </a:defRPr>
      </a:lvl3pPr>
      <a:lvl4pPr marL="1004888" indent="-182563" algn="r" rtl="1" eaLnBrk="0" fontAlgn="base" hangingPunct="0">
        <a:spcBef>
          <a:spcPts val="400"/>
        </a:spcBef>
        <a:spcAft>
          <a:spcPct val="0"/>
        </a:spcAft>
        <a:buClr>
          <a:srgbClr val="A5AB81"/>
        </a:buClr>
        <a:buSzPct val="100000"/>
        <a:buFont typeface="Wingdings 2" pitchFamily="18" charset="2"/>
        <a:buChar char=""/>
        <a:defRPr sz="2000" kern="1200">
          <a:solidFill>
            <a:schemeClr val="tx1"/>
          </a:solidFill>
          <a:latin typeface="+mn-lt"/>
          <a:ea typeface="+mn-ea"/>
          <a:cs typeface="+mn-cs"/>
        </a:defRPr>
      </a:lvl4pPr>
      <a:lvl5pPr marL="1187450" indent="-182563" algn="r" rtl="1" eaLnBrk="0" fontAlgn="base" hangingPunct="0">
        <a:spcBef>
          <a:spcPts val="400"/>
        </a:spcBef>
        <a:spcAft>
          <a:spcPct val="0"/>
        </a:spcAft>
        <a:buClr>
          <a:srgbClr val="A5AB81"/>
        </a:buClr>
        <a:buSzPct val="100000"/>
        <a:buFont typeface="Wingdings 2" pitchFamily="18" charset="2"/>
        <a:buChar char=""/>
        <a:defRPr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0992" y="2996952"/>
            <a:ext cx="9073008" cy="3740286"/>
          </a:xfrm>
        </p:spPr>
        <p:txBody>
          <a:bodyPr>
            <a:normAutofit fontScale="90000"/>
            <a:scene3d>
              <a:camera prst="orthographicFront"/>
              <a:lightRig rig="soft" dir="t">
                <a:rot lat="0" lon="0" rev="2400000"/>
              </a:lightRig>
            </a:scene3d>
            <a:sp3d>
              <a:bevelT w="19050" h="12700"/>
            </a:sp3d>
          </a:bodyPr>
          <a:lstStyle/>
          <a:p>
            <a:pPr indent="0" algn="ctr" eaLnBrk="1" fontAlgn="auto" hangingPunct="1">
              <a:spcAft>
                <a:spcPts val="0"/>
              </a:spcAft>
              <a:defRPr/>
            </a:pPr>
            <a:r>
              <a:rPr lang="en-US" dirty="0" smtClean="0">
                <a:solidFill>
                  <a:schemeClr val="accent6">
                    <a:lumMod val="50000"/>
                  </a:schemeClr>
                </a:solidFill>
              </a:rPr>
              <a:t/>
            </a:r>
            <a:br>
              <a:rPr lang="en-US" dirty="0" smtClean="0">
                <a:solidFill>
                  <a:schemeClr val="accent6">
                    <a:lumMod val="50000"/>
                  </a:schemeClr>
                </a:solidFill>
              </a:rPr>
            </a:br>
            <a:r>
              <a:rPr lang="en-US" dirty="0" smtClean="0">
                <a:solidFill>
                  <a:schemeClr val="accent4">
                    <a:lumMod val="75000"/>
                  </a:schemeClr>
                </a:solidFill>
              </a:rPr>
              <a:t/>
            </a:r>
            <a:br>
              <a:rPr lang="en-US" dirty="0" smtClean="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a:solidFill>
                  <a:schemeClr val="accent4">
                    <a:lumMod val="75000"/>
                  </a:schemeClr>
                </a:solidFill>
              </a:rPr>
              <a:t/>
            </a:r>
            <a:br>
              <a:rPr lang="he-IL" dirty="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a:solidFill>
                  <a:schemeClr val="accent4">
                    <a:lumMod val="75000"/>
                  </a:schemeClr>
                </a:solidFill>
              </a:rPr>
              <a:t/>
            </a:r>
            <a:br>
              <a:rPr lang="he-IL" dirty="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sz="6000" dirty="0" smtClean="0">
                <a:solidFill>
                  <a:srgbClr val="660066"/>
                </a:solidFill>
                <a:latin typeface="Almoni DL AAA Regular" panose="020B0500000000020004" pitchFamily="34" charset="-79"/>
                <a:cs typeface="Almoni DL AAA Regular" panose="020B0500000000020004" pitchFamily="34" charset="-79"/>
              </a:rPr>
              <a:t>בחזית מהפכת ההשכלה הגבוהה</a:t>
            </a:r>
            <a:r>
              <a:rPr lang="en-US" dirty="0" smtClean="0">
                <a:solidFill>
                  <a:srgbClr val="660066"/>
                </a:solidFill>
                <a:latin typeface="Almoni DL AAA Regular" panose="020B0500000000020004" pitchFamily="34" charset="-79"/>
                <a:cs typeface="Almoni DL AAA Regular" panose="020B0500000000020004" pitchFamily="34" charset="-79"/>
              </a:rPr>
              <a:t/>
            </a:r>
            <a:br>
              <a:rPr lang="en-US" dirty="0" smtClean="0">
                <a:solidFill>
                  <a:srgbClr val="660066"/>
                </a:solidFill>
                <a:latin typeface="Almoni DL AAA Regular" panose="020B0500000000020004" pitchFamily="34" charset="-79"/>
                <a:cs typeface="Almoni DL AAA Regular" panose="020B0500000000020004" pitchFamily="34" charset="-79"/>
              </a:rPr>
            </a:br>
            <a:r>
              <a:rPr lang="en-US" dirty="0">
                <a:solidFill>
                  <a:srgbClr val="660066"/>
                </a:solidFill>
                <a:latin typeface="Almoni DL AAA Regular" panose="020B0500000000020004" pitchFamily="34" charset="-79"/>
                <a:cs typeface="Almoni DL AAA Regular" panose="020B0500000000020004" pitchFamily="34" charset="-79"/>
              </a:rPr>
              <a:t/>
            </a:r>
            <a:br>
              <a:rPr lang="en-US" dirty="0">
                <a:solidFill>
                  <a:srgbClr val="660066"/>
                </a:solidFill>
                <a:latin typeface="Almoni DL AAA Regular" panose="020B0500000000020004" pitchFamily="34" charset="-79"/>
                <a:cs typeface="Almoni DL AAA Regular" panose="020B0500000000020004" pitchFamily="34" charset="-79"/>
              </a:rPr>
            </a:br>
            <a:r>
              <a:rPr lang="en-US" dirty="0" smtClean="0">
                <a:solidFill>
                  <a:srgbClr val="361013"/>
                </a:solidFill>
              </a:rPr>
              <a:t> </a:t>
            </a:r>
            <a:endParaRPr lang="he-IL" dirty="0">
              <a:solidFill>
                <a:srgbClr val="361013"/>
              </a:solidFill>
            </a:endParaRPr>
          </a:p>
        </p:txBody>
      </p:sp>
      <p:sp>
        <p:nvSpPr>
          <p:cNvPr id="15363"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5364" name="Rectangle 5"/>
          <p:cNvSpPr>
            <a:spLocks noChangeArrowheads="1"/>
          </p:cNvSpPr>
          <p:nvPr/>
        </p:nvSpPr>
        <p:spPr bwMode="auto">
          <a:xfrm>
            <a:off x="-117475" y="307975"/>
            <a:ext cx="9144000" cy="457200"/>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pic>
        <p:nvPicPr>
          <p:cNvPr id="15365"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
        <p:nvSpPr>
          <p:cNvPr id="7" name="TextBox 4"/>
          <p:cNvSpPr txBox="1">
            <a:spLocks noChangeArrowheads="1"/>
          </p:cNvSpPr>
          <p:nvPr/>
        </p:nvSpPr>
        <p:spPr bwMode="auto">
          <a:xfrm>
            <a:off x="692944" y="2967335"/>
            <a:ext cx="7993062" cy="923330"/>
          </a:xfrm>
          <a:prstGeom prst="rect">
            <a:avLst/>
          </a:prstGeom>
          <a:noFill/>
          <a:ln w="9525">
            <a:noFill/>
            <a:miter lim="800000"/>
            <a:headEnd/>
            <a:tailEnd/>
          </a:ln>
        </p:spPr>
        <p:txBody>
          <a:bodyPr>
            <a:spAutoFit/>
          </a:bodyPr>
          <a:lstStyle/>
          <a:p>
            <a:pPr algn="ctr" rtl="1"/>
            <a:r>
              <a:rPr lang="he-IL" sz="5400" dirty="0" smtClean="0">
                <a:solidFill>
                  <a:srgbClr val="36101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המכללות האקדמיות הציבוריות</a:t>
            </a:r>
            <a:endParaRPr lang="he-IL" sz="5400" b="1" dirty="0">
              <a:latin typeface="Almoni DL AAA Regular" panose="020B0500000000020004" pitchFamily="34" charset="-79"/>
              <a:cs typeface="Almoni DL AAA Regular" panose="020B0500000000020004" pitchFamily="34"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4897" y="2867346"/>
            <a:ext cx="9729756" cy="3657997"/>
          </a:xfrm>
        </p:spPr>
        <p:txBody>
          <a:bodyPr>
            <a:noAutofit/>
            <a:scene3d>
              <a:camera prst="orthographicFront"/>
              <a:lightRig rig="soft" dir="t">
                <a:rot lat="0" lon="0" rev="2400000"/>
              </a:lightRig>
            </a:scene3d>
            <a:sp3d>
              <a:bevelT w="19050" h="12700"/>
            </a:sp3d>
          </a:bodyPr>
          <a:lstStyle/>
          <a:p>
            <a:pPr indent="0" algn="l" rtl="0" eaLnBrk="1" fontAlgn="auto" hangingPunct="1">
              <a:spcAft>
                <a:spcPts val="0"/>
              </a:spcAft>
              <a:defRPr/>
            </a:pPr>
            <a:r>
              <a:rPr lang="en-US" sz="2400" b="1" dirty="0" smtClean="0">
                <a:solidFill>
                  <a:schemeClr val="bg2">
                    <a:lumMod val="25000"/>
                  </a:schemeClr>
                </a:solidFill>
                <a:effectLst/>
              </a:rPr>
              <a:t/>
            </a:r>
            <a:br>
              <a:rPr lang="en-US" sz="2400" b="1" dirty="0" smtClean="0">
                <a:solidFill>
                  <a:schemeClr val="bg2">
                    <a:lumMod val="25000"/>
                  </a:schemeClr>
                </a:solidFill>
                <a:effectLst/>
              </a:rPr>
            </a:br>
            <a:r>
              <a:rPr lang="en-US" sz="2400" b="1" dirty="0">
                <a:solidFill>
                  <a:schemeClr val="bg2">
                    <a:lumMod val="25000"/>
                  </a:schemeClr>
                </a:solidFill>
                <a:effectLst/>
              </a:rPr>
              <a:t/>
            </a:r>
            <a:br>
              <a:rPr lang="en-US" sz="2400" b="1" dirty="0">
                <a:solidFill>
                  <a:schemeClr val="bg2">
                    <a:lumMod val="25000"/>
                  </a:schemeClr>
                </a:solidFill>
                <a:effectLst/>
              </a:rPr>
            </a:br>
            <a:r>
              <a:rPr lang="en-US" sz="2800" b="1" dirty="0">
                <a:solidFill>
                  <a:schemeClr val="bg2">
                    <a:lumMod val="25000"/>
                  </a:schemeClr>
                </a:solidFill>
                <a:effectLst/>
              </a:rPr>
              <a:t/>
            </a:r>
            <a:br>
              <a:rPr lang="en-US" sz="2800" b="1" dirty="0">
                <a:solidFill>
                  <a:schemeClr val="bg2">
                    <a:lumMod val="25000"/>
                  </a:schemeClr>
                </a:solidFill>
                <a:effectLst/>
              </a:rPr>
            </a:br>
            <a:endParaRPr lang="he-IL" sz="2800" b="1" dirty="0">
              <a:solidFill>
                <a:schemeClr val="bg2">
                  <a:lumMod val="25000"/>
                </a:schemeClr>
              </a:solidFill>
              <a:effectLst/>
            </a:endParaRPr>
          </a:p>
        </p:txBody>
      </p:sp>
      <p:sp>
        <p:nvSpPr>
          <p:cNvPr id="16386" name="TextBox 4"/>
          <p:cNvSpPr txBox="1">
            <a:spLocks noChangeArrowheads="1"/>
          </p:cNvSpPr>
          <p:nvPr/>
        </p:nvSpPr>
        <p:spPr bwMode="auto">
          <a:xfrm>
            <a:off x="639763" y="364580"/>
            <a:ext cx="7991475" cy="1077218"/>
          </a:xfrm>
          <a:prstGeom prst="rect">
            <a:avLst/>
          </a:prstGeom>
          <a:noFill/>
          <a:ln w="9525">
            <a:noFill/>
            <a:miter lim="800000"/>
            <a:headEnd/>
            <a:tailEnd/>
          </a:ln>
        </p:spPr>
        <p:txBody>
          <a:bodyPr>
            <a:spAutoFit/>
          </a:bodyPr>
          <a:lstStyle/>
          <a:p>
            <a:pPr algn="ctr"/>
            <a:r>
              <a:rPr lang="he-IL" sz="3200" b="1" dirty="0" smtClean="0">
                <a:solidFill>
                  <a:srgbClr val="660033"/>
                </a:solidFill>
                <a:latin typeface="Almoni DL AAA Regular" panose="020B0500000000020004" pitchFamily="34" charset="-79"/>
                <a:cs typeface="Almoni DL AAA Regular" panose="020B0500000000020004" pitchFamily="34" charset="-79"/>
              </a:rPr>
              <a:t>שוויון הזדמנויות בהשכלה הגבוהה</a:t>
            </a:r>
            <a:endParaRPr lang="he-IL" sz="3200" b="1" dirty="0">
              <a:solidFill>
                <a:srgbClr val="660033"/>
              </a:solidFill>
              <a:latin typeface="Almoni DL AAA Regular" panose="020B0500000000020004" pitchFamily="34" charset="-79"/>
              <a:cs typeface="Almoni DL AAA Regular" panose="020B0500000000020004" pitchFamily="34" charset="-79"/>
            </a:endParaRPr>
          </a:p>
          <a:p>
            <a:pPr algn="ctr"/>
            <a:r>
              <a:rPr lang="he-IL" sz="3200" b="1" dirty="0" smtClean="0">
                <a:solidFill>
                  <a:srgbClr val="660033"/>
                </a:solidFill>
                <a:latin typeface="Almoni DL AAA Regular" panose="020B0500000000020004" pitchFamily="34" charset="-79"/>
                <a:cs typeface="Almoni DL AAA Regular" panose="020B0500000000020004" pitchFamily="34" charset="-79"/>
              </a:rPr>
              <a:t>מאפיינים של בעלי תואר ראשון</a:t>
            </a:r>
            <a:endParaRPr lang="en-US" sz="3200" b="1" dirty="0">
              <a:solidFill>
                <a:srgbClr val="660033"/>
              </a:solidFill>
              <a:latin typeface="Almoni DL AAA Regular" panose="020B0500000000020004" pitchFamily="34" charset="-79"/>
              <a:cs typeface="Almoni DL AAA Regular" panose="020B0500000000020004" pitchFamily="34" charset="-79"/>
            </a:endParaRPr>
          </a:p>
        </p:txBody>
      </p:sp>
      <p:sp>
        <p:nvSpPr>
          <p:cNvPr id="16387"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6388" name="Rectangle 5"/>
          <p:cNvSpPr>
            <a:spLocks noChangeArrowheads="1"/>
          </p:cNvSpPr>
          <p:nvPr/>
        </p:nvSpPr>
        <p:spPr bwMode="auto">
          <a:xfrm>
            <a:off x="4360863" y="350838"/>
            <a:ext cx="185737" cy="369887"/>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sp>
        <p:nvSpPr>
          <p:cNvPr id="3" name="TextBox 2"/>
          <p:cNvSpPr txBox="1"/>
          <p:nvPr/>
        </p:nvSpPr>
        <p:spPr>
          <a:xfrm>
            <a:off x="173038" y="4868863"/>
            <a:ext cx="8208962" cy="523875"/>
          </a:xfrm>
          <a:prstGeom prst="rect">
            <a:avLst/>
          </a:prstGeom>
          <a:noFill/>
        </p:spPr>
        <p:txBody>
          <a:bodyPr rtlCol="1">
            <a:spAutoFit/>
          </a:bodyPr>
          <a:lstStyle/>
          <a:p>
            <a:pPr fontAlgn="auto">
              <a:spcBef>
                <a:spcPts val="0"/>
              </a:spcBef>
              <a:spcAft>
                <a:spcPts val="0"/>
              </a:spcAft>
              <a:defRPr/>
            </a:pPr>
            <a:endParaRPr lang="he-IL" sz="2800" b="1" dirty="0">
              <a:solidFill>
                <a:schemeClr val="bg2">
                  <a:lumMod val="25000"/>
                </a:schemeClr>
              </a:solidFill>
              <a:latin typeface="+mn-lt"/>
              <a:cs typeface="+mn-cs"/>
            </a:endParaRPr>
          </a:p>
        </p:txBody>
      </p:sp>
      <p:sp>
        <p:nvSpPr>
          <p:cNvPr id="16391" name="מלבן 8"/>
          <p:cNvSpPr>
            <a:spLocks noChangeArrowheads="1"/>
          </p:cNvSpPr>
          <p:nvPr/>
        </p:nvSpPr>
        <p:spPr bwMode="auto">
          <a:xfrm>
            <a:off x="0" y="2606705"/>
            <a:ext cx="8867775" cy="4893647"/>
          </a:xfrm>
          <a:prstGeom prst="rect">
            <a:avLst/>
          </a:prstGeom>
          <a:noFill/>
          <a:ln w="9525">
            <a:noFill/>
            <a:miter lim="800000"/>
            <a:headEnd/>
            <a:tailEnd/>
          </a:ln>
        </p:spPr>
        <p:txBody>
          <a:bodyPr wrap="square">
            <a:spAutoFit/>
          </a:bodyPr>
          <a:lstStyle/>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55,000 סטודנטים לומדים לתואר ראשון והם מהווים 30% מכלל הסטודנטים הלומדים לתואר ראשון במערכת ההשכלה הגבוהה בישראל.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כל הגידול שנרשם בלימודי התואר הראשון בין תשע"א </a:t>
            </a:r>
            <a:r>
              <a:rPr lang="he-IL" sz="2400" dirty="0" err="1" smtClean="0">
                <a:latin typeface="Almoni DL AAA Regular" panose="020B0500000000020004" pitchFamily="34" charset="-79"/>
                <a:cs typeface="Almoni DL AAA Regular" panose="020B0500000000020004" pitchFamily="34" charset="-79"/>
              </a:rPr>
              <a:t>לתשע"ב</a:t>
            </a:r>
            <a:r>
              <a:rPr lang="he-IL" sz="2400" dirty="0" smtClean="0">
                <a:latin typeface="Almoni DL AAA Regular" panose="020B0500000000020004" pitchFamily="34" charset="-79"/>
                <a:cs typeface="Almoni DL AAA Regular" panose="020B0500000000020004" pitchFamily="34" charset="-79"/>
              </a:rPr>
              <a:t> במערכת המתוקצבת ע"י ות"ת נרשם במכללות האקדמיות הציבוריות אשר גדלו בשנה האחרונה ב 4.9%.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במכללות האקדמיות הציבוריות 25% מהסטודנטים מגיעים מאשכולות חברתיים כלכלים נמוכים (אשכולות 1-4), לעומת 21% באוניברסיטאות ו- 18% במכללות החוץ תקציביות.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הנגשה לאוכלוסייה הערבית - במכללות </a:t>
            </a:r>
            <a:r>
              <a:rPr lang="he-IL" sz="2400" dirty="0">
                <a:latin typeface="Almoni DL AAA Regular" panose="020B0500000000020004" pitchFamily="34" charset="-79"/>
                <a:cs typeface="Almoni DL AAA Regular" panose="020B0500000000020004" pitchFamily="34" charset="-79"/>
              </a:rPr>
              <a:t>האקדמיות הציבוריות בפריפריה </a:t>
            </a:r>
            <a:r>
              <a:rPr lang="he-IL" sz="2400" dirty="0" smtClean="0">
                <a:latin typeface="Almoni DL AAA Regular" panose="020B0500000000020004" pitchFamily="34" charset="-79"/>
                <a:cs typeface="Almoni DL AAA Regular" panose="020B0500000000020004" pitchFamily="34" charset="-79"/>
              </a:rPr>
              <a:t>לומדים 32% מכלל הסטודנטים הערביים לתואר ראשון – האחוז הגבוה ביותר.</a:t>
            </a:r>
          </a:p>
          <a:p>
            <a:pPr marL="342900" indent="-342900" algn="r" rtl="1">
              <a:buFont typeface="Wingdings" panose="05000000000000000000" pitchFamily="2" charset="2"/>
              <a:buChar char="Ø"/>
            </a:pPr>
            <a:endParaRPr lang="en-US" sz="2400" dirty="0">
              <a:latin typeface="Almoni DL AAA Regular" panose="020B0500000000020004" pitchFamily="34" charset="-79"/>
              <a:cs typeface="Almoni DL AAA Regular" panose="020B0500000000020004" pitchFamily="34" charset="-79"/>
            </a:endParaRPr>
          </a:p>
          <a:p>
            <a:endParaRPr lang="en-US" sz="2400" b="1" dirty="0">
              <a:latin typeface="Calibri" pitchFamily="34" charset="0"/>
              <a:cs typeface="David" pitchFamily="2" charset="-79"/>
            </a:endParaRPr>
          </a:p>
        </p:txBody>
      </p:sp>
      <p:pic>
        <p:nvPicPr>
          <p:cNvPr id="10"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5364" name="Rectangle 5"/>
          <p:cNvSpPr>
            <a:spLocks noChangeArrowheads="1"/>
          </p:cNvSpPr>
          <p:nvPr/>
        </p:nvSpPr>
        <p:spPr bwMode="auto">
          <a:xfrm>
            <a:off x="-117475" y="307975"/>
            <a:ext cx="9144000" cy="457200"/>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pic>
        <p:nvPicPr>
          <p:cNvPr id="15365"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
        <p:nvSpPr>
          <p:cNvPr id="8" name="Rectangle 2"/>
          <p:cNvSpPr txBox="1">
            <a:spLocks noChangeArrowheads="1"/>
          </p:cNvSpPr>
          <p:nvPr/>
        </p:nvSpPr>
        <p:spPr>
          <a:xfrm>
            <a:off x="-743571" y="665039"/>
            <a:ext cx="9396413" cy="1143000"/>
          </a:xfrm>
          <a:prstGeom prst="rect">
            <a:avLst/>
          </a:prstGeom>
        </p:spPr>
        <p:txBody>
          <a:bodyPr vert="horz" wrap="square" lIns="45720" tIns="45720" rIns="228600" bIns="45720" numCol="1" anchor="b" anchorCtr="0" compatLnSpc="1">
            <a:prstTxWarp prst="textNoShape">
              <a:avLst/>
            </a:prstTxWarp>
            <a:normAutofit/>
          </a:bodyPr>
          <a:lstStyle>
            <a:lvl1pPr marL="0" indent="-53975" algn="r" rtl="1" eaLnBrk="0" fontAlgn="base" hangingPunct="0">
              <a:spcBef>
                <a:spcPct val="0"/>
              </a:spcBef>
              <a:spcAft>
                <a:spcPct val="0"/>
              </a:spcAft>
              <a:defRPr sz="4800" kern="1200">
                <a:solidFill>
                  <a:srgbClr val="8A5038"/>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2pPr>
            <a:lvl3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3pPr>
            <a:lvl4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4pPr>
            <a:lvl5pPr marL="53975" indent="-53975" algn="r" rtl="1" eaLnBrk="0" fontAlgn="base" hangingPunct="0">
              <a:spcBef>
                <a:spcPct val="0"/>
              </a:spcBef>
              <a:spcAft>
                <a:spcPct val="0"/>
              </a:spcAft>
              <a:defRPr sz="4600">
                <a:solidFill>
                  <a:srgbClr val="8A5038"/>
                </a:solidFill>
                <a:latin typeface="Rockwell" pitchFamily="18" charset="0"/>
                <a:cs typeface="David" pitchFamily="2" charset="-79"/>
              </a:defRPr>
            </a:lvl5pPr>
            <a:lvl6pPr marL="511175" indent="-53975" algn="r" rtl="1" fontAlgn="base">
              <a:spcBef>
                <a:spcPct val="0"/>
              </a:spcBef>
              <a:spcAft>
                <a:spcPct val="0"/>
              </a:spcAft>
              <a:defRPr sz="4600">
                <a:solidFill>
                  <a:srgbClr val="8A5038"/>
                </a:solidFill>
                <a:latin typeface="Rockwell" pitchFamily="18" charset="0"/>
                <a:cs typeface="David" pitchFamily="2" charset="-79"/>
              </a:defRPr>
            </a:lvl6pPr>
            <a:lvl7pPr marL="968375" indent="-53975" algn="r" rtl="1" fontAlgn="base">
              <a:spcBef>
                <a:spcPct val="0"/>
              </a:spcBef>
              <a:spcAft>
                <a:spcPct val="0"/>
              </a:spcAft>
              <a:defRPr sz="4600">
                <a:solidFill>
                  <a:srgbClr val="8A5038"/>
                </a:solidFill>
                <a:latin typeface="Rockwell" pitchFamily="18" charset="0"/>
                <a:cs typeface="David" pitchFamily="2" charset="-79"/>
              </a:defRPr>
            </a:lvl7pPr>
            <a:lvl8pPr marL="1425575" indent="-53975" algn="r" rtl="1" fontAlgn="base">
              <a:spcBef>
                <a:spcPct val="0"/>
              </a:spcBef>
              <a:spcAft>
                <a:spcPct val="0"/>
              </a:spcAft>
              <a:defRPr sz="4600">
                <a:solidFill>
                  <a:srgbClr val="8A5038"/>
                </a:solidFill>
                <a:latin typeface="Rockwell" pitchFamily="18" charset="0"/>
                <a:cs typeface="David" pitchFamily="2" charset="-79"/>
              </a:defRPr>
            </a:lvl8pPr>
            <a:lvl9pPr marL="1882775" indent="-53975" algn="r" rtl="1" fontAlgn="base">
              <a:spcBef>
                <a:spcPct val="0"/>
              </a:spcBef>
              <a:spcAft>
                <a:spcPct val="0"/>
              </a:spcAft>
              <a:defRPr sz="4600">
                <a:solidFill>
                  <a:srgbClr val="8A5038"/>
                </a:solidFill>
                <a:latin typeface="Rockwell" pitchFamily="18" charset="0"/>
                <a:cs typeface="David" pitchFamily="2" charset="-79"/>
              </a:defRPr>
            </a:lvl9pPr>
            <a:extLst/>
          </a:lstStyle>
          <a:p>
            <a:pPr eaLnBrk="1" hangingPunct="1"/>
            <a:r>
              <a:rPr lang="he-IL" altLang="he-IL" sz="2400" b="1" dirty="0" smtClean="0">
                <a:latin typeface="Tahoma" pitchFamily="34" charset="0"/>
                <a:cs typeface="Tahoma" pitchFamily="34" charset="0"/>
              </a:rPr>
              <a:t>       </a:t>
            </a:r>
            <a:br>
              <a:rPr lang="he-IL" altLang="he-IL" sz="2400" b="1" dirty="0" smtClean="0">
                <a:latin typeface="Tahoma" pitchFamily="34" charset="0"/>
                <a:cs typeface="Tahoma" pitchFamily="34" charset="0"/>
              </a:rPr>
            </a:br>
            <a:endParaRPr lang="en-US" altLang="he-IL" sz="1800" b="1" u="sng" dirty="0" smtClean="0">
              <a:latin typeface="Tahoma" pitchFamily="34" charset="0"/>
              <a:cs typeface="Tahoma" pitchFamily="34" charset="0"/>
            </a:endParaRPr>
          </a:p>
        </p:txBody>
      </p:sp>
      <p:grpSp>
        <p:nvGrpSpPr>
          <p:cNvPr id="10" name="Group 104"/>
          <p:cNvGrpSpPr>
            <a:grpSpLocks/>
          </p:cNvGrpSpPr>
          <p:nvPr/>
        </p:nvGrpSpPr>
        <p:grpSpPr bwMode="auto">
          <a:xfrm>
            <a:off x="3091036" y="1694533"/>
            <a:ext cx="2301875" cy="5040312"/>
            <a:chOff x="3061" y="683"/>
            <a:chExt cx="1450" cy="3175"/>
          </a:xfrm>
        </p:grpSpPr>
        <p:pic>
          <p:nvPicPr>
            <p:cNvPr id="11" name="Picture 59" descr="israelh"/>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61" y="683"/>
              <a:ext cx="1450"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 Box 60"/>
            <p:cNvSpPr txBox="1">
              <a:spLocks noChangeArrowheads="1"/>
            </p:cNvSpPr>
            <p:nvPr/>
          </p:nvSpPr>
          <p:spPr bwMode="auto">
            <a:xfrm>
              <a:off x="3684" y="2504"/>
              <a:ext cx="648"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en-US" altLang="he-IL"/>
            </a:p>
          </p:txBody>
        </p:sp>
        <p:sp>
          <p:nvSpPr>
            <p:cNvPr id="13" name="Oval 63"/>
            <p:cNvSpPr>
              <a:spLocks noChangeArrowheads="1"/>
            </p:cNvSpPr>
            <p:nvPr/>
          </p:nvSpPr>
          <p:spPr bwMode="auto">
            <a:xfrm>
              <a:off x="3878" y="1842"/>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14" name="Oval 64"/>
            <p:cNvSpPr>
              <a:spLocks noChangeArrowheads="1"/>
            </p:cNvSpPr>
            <p:nvPr/>
          </p:nvSpPr>
          <p:spPr bwMode="auto">
            <a:xfrm>
              <a:off x="3515" y="1661"/>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15" name="Oval 66"/>
            <p:cNvSpPr>
              <a:spLocks noChangeArrowheads="1"/>
            </p:cNvSpPr>
            <p:nvPr/>
          </p:nvSpPr>
          <p:spPr bwMode="auto">
            <a:xfrm>
              <a:off x="4051" y="908"/>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16" name="Oval 68"/>
            <p:cNvSpPr>
              <a:spLocks noChangeArrowheads="1"/>
            </p:cNvSpPr>
            <p:nvPr/>
          </p:nvSpPr>
          <p:spPr bwMode="auto">
            <a:xfrm>
              <a:off x="3787" y="845"/>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17" name="Oval 69"/>
            <p:cNvSpPr>
              <a:spLocks noChangeArrowheads="1"/>
            </p:cNvSpPr>
            <p:nvPr/>
          </p:nvSpPr>
          <p:spPr bwMode="auto">
            <a:xfrm>
              <a:off x="3826" y="1178"/>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18" name="Oval 70"/>
            <p:cNvSpPr>
              <a:spLocks noChangeArrowheads="1"/>
            </p:cNvSpPr>
            <p:nvPr/>
          </p:nvSpPr>
          <p:spPr bwMode="auto">
            <a:xfrm>
              <a:off x="4150" y="1162"/>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19" name="Oval 71"/>
            <p:cNvSpPr>
              <a:spLocks noChangeArrowheads="1"/>
            </p:cNvSpPr>
            <p:nvPr/>
          </p:nvSpPr>
          <p:spPr bwMode="auto">
            <a:xfrm>
              <a:off x="3961" y="998"/>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0" name="Oval 72"/>
            <p:cNvSpPr>
              <a:spLocks noChangeArrowheads="1"/>
            </p:cNvSpPr>
            <p:nvPr/>
          </p:nvSpPr>
          <p:spPr bwMode="auto">
            <a:xfrm>
              <a:off x="4195" y="709"/>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1" name="Oval 73"/>
            <p:cNvSpPr>
              <a:spLocks noChangeArrowheads="1"/>
            </p:cNvSpPr>
            <p:nvPr/>
          </p:nvSpPr>
          <p:spPr bwMode="auto">
            <a:xfrm>
              <a:off x="3923" y="1888"/>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2" name="Oval 74"/>
            <p:cNvSpPr>
              <a:spLocks noChangeArrowheads="1"/>
            </p:cNvSpPr>
            <p:nvPr/>
          </p:nvSpPr>
          <p:spPr bwMode="auto">
            <a:xfrm>
              <a:off x="3923" y="1797"/>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3" name="Oval 78"/>
            <p:cNvSpPr>
              <a:spLocks noChangeArrowheads="1"/>
            </p:cNvSpPr>
            <p:nvPr/>
          </p:nvSpPr>
          <p:spPr bwMode="auto">
            <a:xfrm>
              <a:off x="3331" y="2033"/>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4" name="Oval 80"/>
            <p:cNvSpPr>
              <a:spLocks noChangeArrowheads="1"/>
            </p:cNvSpPr>
            <p:nvPr/>
          </p:nvSpPr>
          <p:spPr bwMode="auto">
            <a:xfrm>
              <a:off x="3334" y="2205"/>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5" name="Oval 82"/>
            <p:cNvSpPr>
              <a:spLocks noChangeArrowheads="1"/>
            </p:cNvSpPr>
            <p:nvPr/>
          </p:nvSpPr>
          <p:spPr bwMode="auto">
            <a:xfrm>
              <a:off x="3515" y="2341"/>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6" name="Oval 83"/>
            <p:cNvSpPr>
              <a:spLocks noChangeArrowheads="1"/>
            </p:cNvSpPr>
            <p:nvPr/>
          </p:nvSpPr>
          <p:spPr bwMode="auto">
            <a:xfrm>
              <a:off x="3833" y="1888"/>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7" name="Oval 85"/>
            <p:cNvSpPr>
              <a:spLocks noChangeArrowheads="1"/>
            </p:cNvSpPr>
            <p:nvPr/>
          </p:nvSpPr>
          <p:spPr bwMode="auto">
            <a:xfrm>
              <a:off x="3511" y="1583"/>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8" name="Oval 86"/>
            <p:cNvSpPr>
              <a:spLocks noChangeArrowheads="1"/>
            </p:cNvSpPr>
            <p:nvPr/>
          </p:nvSpPr>
          <p:spPr bwMode="auto">
            <a:xfrm>
              <a:off x="3646" y="1358"/>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29" name="Oval 87"/>
            <p:cNvSpPr>
              <a:spLocks noChangeArrowheads="1"/>
            </p:cNvSpPr>
            <p:nvPr/>
          </p:nvSpPr>
          <p:spPr bwMode="auto">
            <a:xfrm>
              <a:off x="3421" y="1673"/>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30" name="Oval 88"/>
            <p:cNvSpPr>
              <a:spLocks noChangeArrowheads="1"/>
            </p:cNvSpPr>
            <p:nvPr/>
          </p:nvSpPr>
          <p:spPr bwMode="auto">
            <a:xfrm flipV="1">
              <a:off x="3421" y="1583"/>
              <a:ext cx="90" cy="90"/>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31" name="Oval 99"/>
            <p:cNvSpPr>
              <a:spLocks noChangeArrowheads="1"/>
            </p:cNvSpPr>
            <p:nvPr/>
          </p:nvSpPr>
          <p:spPr bwMode="auto">
            <a:xfrm>
              <a:off x="3871" y="1943"/>
              <a:ext cx="90" cy="91"/>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grpSp>
      <p:sp>
        <p:nvSpPr>
          <p:cNvPr id="32" name="Oval 77"/>
          <p:cNvSpPr>
            <a:spLocks noChangeArrowheads="1"/>
          </p:cNvSpPr>
          <p:nvPr/>
        </p:nvSpPr>
        <p:spPr bwMode="auto">
          <a:xfrm rot="9238851">
            <a:off x="3757786" y="3718595"/>
            <a:ext cx="142875" cy="144463"/>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33" name="TextBox 32"/>
          <p:cNvSpPr txBox="1"/>
          <p:nvPr/>
        </p:nvSpPr>
        <p:spPr>
          <a:xfrm>
            <a:off x="2019473" y="3766220"/>
            <a:ext cx="1500188" cy="230188"/>
          </a:xfrm>
          <a:prstGeom prst="rect">
            <a:avLst/>
          </a:prstGeom>
          <a:solidFill>
            <a:schemeClr val="lt1">
              <a:alpha val="49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אשקלון</a:t>
            </a:r>
          </a:p>
        </p:txBody>
      </p:sp>
      <p:sp>
        <p:nvSpPr>
          <p:cNvPr id="34" name="TextBox 33"/>
          <p:cNvSpPr txBox="1"/>
          <p:nvPr/>
        </p:nvSpPr>
        <p:spPr>
          <a:xfrm>
            <a:off x="3305348" y="4480595"/>
            <a:ext cx="1214438" cy="369888"/>
          </a:xfrm>
          <a:prstGeom prst="rect">
            <a:avLst/>
          </a:prstGeom>
          <a:solidFill>
            <a:schemeClr val="lt1">
              <a:alpha val="53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להנדסה סמי שמעון </a:t>
            </a:r>
          </a:p>
        </p:txBody>
      </p:sp>
      <p:sp>
        <p:nvSpPr>
          <p:cNvPr id="35" name="TextBox 34"/>
          <p:cNvSpPr txBox="1"/>
          <p:nvPr/>
        </p:nvSpPr>
        <p:spPr>
          <a:xfrm>
            <a:off x="2019473" y="4194845"/>
            <a:ext cx="1500187" cy="230188"/>
          </a:xfrm>
          <a:prstGeom prst="rect">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ספיר</a:t>
            </a:r>
          </a:p>
        </p:txBody>
      </p:sp>
      <p:sp>
        <p:nvSpPr>
          <p:cNvPr id="36" name="TextBox 35"/>
          <p:cNvSpPr txBox="1"/>
          <p:nvPr/>
        </p:nvSpPr>
        <p:spPr>
          <a:xfrm>
            <a:off x="3816523" y="3837658"/>
            <a:ext cx="642938" cy="508000"/>
          </a:xfrm>
          <a:prstGeom prst="rect">
            <a:avLst/>
          </a:prstGeom>
          <a:solidFill>
            <a:schemeClr val="lt1">
              <a:alpha val="52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אחווה</a:t>
            </a:r>
          </a:p>
        </p:txBody>
      </p:sp>
      <p:sp>
        <p:nvSpPr>
          <p:cNvPr id="37" name="TextBox 36"/>
          <p:cNvSpPr txBox="1"/>
          <p:nvPr/>
        </p:nvSpPr>
        <p:spPr>
          <a:xfrm>
            <a:off x="4591223" y="3266158"/>
            <a:ext cx="1655763" cy="900112"/>
          </a:xfrm>
          <a:prstGeom prst="rect">
            <a:avLst/>
          </a:prstGeom>
          <a:solidFill>
            <a:schemeClr val="bg1">
              <a:alpha val="52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ירושלים:</a:t>
            </a:r>
          </a:p>
          <a:p>
            <a:pPr algn="ctr">
              <a:defRPr/>
            </a:pPr>
            <a:r>
              <a:rPr lang="he-IL" sz="900" dirty="0">
                <a:latin typeface="Arial" pitchFamily="34" charset="0"/>
                <a:cs typeface="Arial" pitchFamily="34" charset="0"/>
              </a:rPr>
              <a:t>המכללה האקדמית הדסה </a:t>
            </a:r>
          </a:p>
          <a:p>
            <a:pPr algn="ctr">
              <a:defRPr/>
            </a:pPr>
            <a:r>
              <a:rPr lang="he-IL" sz="900" dirty="0">
                <a:latin typeface="Arial" pitchFamily="34" charset="0"/>
                <a:cs typeface="Arial" pitchFamily="34" charset="0"/>
              </a:rPr>
              <a:t>ביה"ס גבוה לטכנולוגיה</a:t>
            </a:r>
          </a:p>
          <a:p>
            <a:pPr algn="ctr">
              <a:defRPr/>
            </a:pPr>
            <a:r>
              <a:rPr lang="he-IL" sz="900" dirty="0">
                <a:latin typeface="Arial" pitchFamily="34" charset="0"/>
                <a:cs typeface="Arial" pitchFamily="34" charset="0"/>
              </a:rPr>
              <a:t>המכללה האקדמית להנדסה</a:t>
            </a:r>
          </a:p>
          <a:p>
            <a:pPr algn="ctr">
              <a:defRPr/>
            </a:pPr>
            <a:r>
              <a:rPr lang="he-IL" sz="900" dirty="0">
                <a:latin typeface="Arial" pitchFamily="34" charset="0"/>
                <a:cs typeface="Arial" pitchFamily="34" charset="0"/>
              </a:rPr>
              <a:t>האקדמיה למוזיקה ולמחול</a:t>
            </a:r>
          </a:p>
          <a:p>
            <a:pPr algn="ctr">
              <a:defRPr/>
            </a:pPr>
            <a:r>
              <a:rPr lang="he-IL" sz="900" dirty="0">
                <a:latin typeface="Arial" pitchFamily="34" charset="0"/>
                <a:cs typeface="Arial" pitchFamily="34" charset="0"/>
              </a:rPr>
              <a:t>בצלאל אקדמיה לאמנות ולעיצוב</a:t>
            </a:r>
          </a:p>
          <a:p>
            <a:pPr algn="ctr">
              <a:defRPr/>
            </a:pPr>
            <a:endParaRPr lang="he-IL" sz="900" dirty="0">
              <a:latin typeface="Arial" pitchFamily="34" charset="0"/>
              <a:cs typeface="Arial" pitchFamily="34" charset="0"/>
            </a:endParaRPr>
          </a:p>
          <a:p>
            <a:pPr algn="ctr">
              <a:defRPr/>
            </a:pPr>
            <a:endParaRPr lang="he-IL" sz="900" dirty="0">
              <a:latin typeface="Arial" pitchFamily="34" charset="0"/>
              <a:cs typeface="Arial" pitchFamily="34" charset="0"/>
            </a:endParaRPr>
          </a:p>
        </p:txBody>
      </p:sp>
      <p:sp>
        <p:nvSpPr>
          <p:cNvPr id="38" name="Oval 75"/>
          <p:cNvSpPr>
            <a:spLocks noChangeArrowheads="1"/>
          </p:cNvSpPr>
          <p:nvPr/>
        </p:nvSpPr>
        <p:spPr bwMode="auto">
          <a:xfrm>
            <a:off x="4305473" y="3480470"/>
            <a:ext cx="142875" cy="144463"/>
          </a:xfrm>
          <a:prstGeom prst="ellipse">
            <a:avLst/>
          </a:prstGeom>
          <a:solidFill>
            <a:srgbClr val="3366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2800" b="1">
                <a:solidFill>
                  <a:schemeClr val="tx1"/>
                </a:solidFill>
                <a:latin typeface="Times New Roman" pitchFamily="18" charset="0"/>
                <a:cs typeface="Times New Roman" pitchFamily="18" charset="0"/>
              </a:defRPr>
            </a:lvl1pPr>
            <a:lvl2pPr marL="742950" indent="-285750" eaLnBrk="0" hangingPunct="0">
              <a:defRPr sz="2800" b="1">
                <a:solidFill>
                  <a:schemeClr val="tx1"/>
                </a:solidFill>
                <a:latin typeface="Times New Roman" pitchFamily="18" charset="0"/>
                <a:cs typeface="Times New Roman" pitchFamily="18" charset="0"/>
              </a:defRPr>
            </a:lvl2pPr>
            <a:lvl3pPr marL="1143000" indent="-228600" eaLnBrk="0" hangingPunct="0">
              <a:defRPr sz="2800" b="1">
                <a:solidFill>
                  <a:schemeClr val="tx1"/>
                </a:solidFill>
                <a:latin typeface="Times New Roman" pitchFamily="18" charset="0"/>
                <a:cs typeface="Times New Roman" pitchFamily="18" charset="0"/>
              </a:defRPr>
            </a:lvl3pPr>
            <a:lvl4pPr marL="1600200" indent="-228600" eaLnBrk="0" hangingPunct="0">
              <a:defRPr sz="2800" b="1">
                <a:solidFill>
                  <a:schemeClr val="tx1"/>
                </a:solidFill>
                <a:latin typeface="Times New Roman" pitchFamily="18" charset="0"/>
                <a:cs typeface="Times New Roman" pitchFamily="18" charset="0"/>
              </a:defRPr>
            </a:lvl4pPr>
            <a:lvl5pPr marL="2057400" indent="-228600" eaLnBrk="0" hangingPunct="0">
              <a:defRPr sz="28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cs typeface="Times New Roman" pitchFamily="18" charset="0"/>
              </a:defRPr>
            </a:lvl9pPr>
          </a:lstStyle>
          <a:p>
            <a:pPr algn="ctr" eaLnBrk="1" hangingPunct="1"/>
            <a:endParaRPr lang="he-IL" altLang="he-IL"/>
          </a:p>
        </p:txBody>
      </p:sp>
      <p:sp>
        <p:nvSpPr>
          <p:cNvPr id="39" name="TextBox 38"/>
          <p:cNvSpPr txBox="1"/>
          <p:nvPr/>
        </p:nvSpPr>
        <p:spPr>
          <a:xfrm>
            <a:off x="1662286" y="2980408"/>
            <a:ext cx="1979612" cy="784225"/>
          </a:xfrm>
          <a:prstGeom prst="rect">
            <a:avLst/>
          </a:prstGeom>
          <a:solidFill>
            <a:schemeClr val="bg1">
              <a:alpha val="42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גוש דן:</a:t>
            </a:r>
          </a:p>
          <a:p>
            <a:pPr algn="ctr">
              <a:defRPr/>
            </a:pPr>
            <a:r>
              <a:rPr lang="he-IL" sz="900" dirty="0">
                <a:latin typeface="Arial" pitchFamily="34" charset="0"/>
                <a:cs typeface="Arial" pitchFamily="34" charset="0"/>
              </a:rPr>
              <a:t>אפקה המכללה האקדמית להנדסה ת"א</a:t>
            </a:r>
          </a:p>
          <a:p>
            <a:pPr algn="ctr">
              <a:defRPr/>
            </a:pPr>
            <a:r>
              <a:rPr lang="he-IL" sz="900" dirty="0">
                <a:latin typeface="Arial" pitchFamily="34" charset="0"/>
                <a:cs typeface="Arial" pitchFamily="34" charset="0"/>
              </a:rPr>
              <a:t>מכון טכנולוגי חולון – </a:t>
            </a:r>
            <a:r>
              <a:rPr lang="en-US" sz="900" dirty="0">
                <a:latin typeface="Arial" pitchFamily="34" charset="0"/>
                <a:cs typeface="Arial" pitchFamily="34" charset="0"/>
              </a:rPr>
              <a:t>HIT</a:t>
            </a:r>
            <a:endParaRPr lang="he-IL" sz="900" dirty="0">
              <a:latin typeface="Arial" pitchFamily="34" charset="0"/>
              <a:cs typeface="Arial" pitchFamily="34" charset="0"/>
            </a:endParaRPr>
          </a:p>
          <a:p>
            <a:pPr algn="ctr">
              <a:defRPr/>
            </a:pPr>
            <a:r>
              <a:rPr lang="he-IL" sz="900" dirty="0">
                <a:latin typeface="Arial" pitchFamily="34" charset="0"/>
                <a:cs typeface="Arial" pitchFamily="34" charset="0"/>
              </a:rPr>
              <a:t>המכללה האקדמית ת"א יפו</a:t>
            </a:r>
          </a:p>
          <a:p>
            <a:pPr algn="ctr">
              <a:defRPr/>
            </a:pPr>
            <a:r>
              <a:rPr lang="he-IL" sz="900" dirty="0">
                <a:latin typeface="Arial" pitchFamily="34" charset="0"/>
                <a:cs typeface="Arial" pitchFamily="34" charset="0"/>
              </a:rPr>
              <a:t>שנקר – בי"ס גבוה להנדסה ועיצוב</a:t>
            </a:r>
          </a:p>
        </p:txBody>
      </p:sp>
      <p:sp>
        <p:nvSpPr>
          <p:cNvPr id="40" name="TextBox 39"/>
          <p:cNvSpPr txBox="1"/>
          <p:nvPr/>
        </p:nvSpPr>
        <p:spPr>
          <a:xfrm>
            <a:off x="2590973" y="2666876"/>
            <a:ext cx="1357313" cy="230187"/>
          </a:xfrm>
          <a:prstGeom prst="rect">
            <a:avLst/>
          </a:prstGeom>
          <a:solidFill>
            <a:schemeClr val="lt1">
              <a:alpha val="55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המרכז האקדמי רופין</a:t>
            </a:r>
          </a:p>
        </p:txBody>
      </p:sp>
      <p:sp>
        <p:nvSpPr>
          <p:cNvPr id="41" name="TextBox 40"/>
          <p:cNvSpPr txBox="1"/>
          <p:nvPr/>
        </p:nvSpPr>
        <p:spPr>
          <a:xfrm>
            <a:off x="2370484" y="1908845"/>
            <a:ext cx="1857375" cy="230188"/>
          </a:xfrm>
          <a:prstGeom prst="rect">
            <a:avLst/>
          </a:prstGeom>
          <a:solidFill>
            <a:schemeClr val="lt1">
              <a:alpha val="80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גליל מערבי</a:t>
            </a:r>
          </a:p>
        </p:txBody>
      </p:sp>
      <p:sp>
        <p:nvSpPr>
          <p:cNvPr id="42" name="TextBox 41"/>
          <p:cNvSpPr txBox="1"/>
          <p:nvPr/>
        </p:nvSpPr>
        <p:spPr>
          <a:xfrm>
            <a:off x="4876973" y="2551783"/>
            <a:ext cx="1857375" cy="230187"/>
          </a:xfrm>
          <a:prstGeom prst="rect">
            <a:avLst/>
          </a:prstGeom>
          <a:solidFill>
            <a:schemeClr val="lt1">
              <a:alpha val="48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כנרת עמק הירדן</a:t>
            </a:r>
          </a:p>
        </p:txBody>
      </p:sp>
      <p:sp>
        <p:nvSpPr>
          <p:cNvPr id="43" name="TextBox 42"/>
          <p:cNvSpPr txBox="1"/>
          <p:nvPr/>
        </p:nvSpPr>
        <p:spPr>
          <a:xfrm>
            <a:off x="4681711" y="2190502"/>
            <a:ext cx="1403350" cy="323850"/>
          </a:xfrm>
          <a:prstGeom prst="rect">
            <a:avLst/>
          </a:prstGeom>
          <a:solidFill>
            <a:schemeClr val="lt1">
              <a:alpha val="40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להנדסה אורט </a:t>
            </a:r>
            <a:r>
              <a:rPr lang="he-IL" sz="900" dirty="0" err="1">
                <a:latin typeface="Arial" pitchFamily="34" charset="0"/>
                <a:cs typeface="Arial" pitchFamily="34" charset="0"/>
              </a:rPr>
              <a:t>בראודה</a:t>
            </a:r>
            <a:r>
              <a:rPr lang="he-IL" sz="900" dirty="0">
                <a:latin typeface="Arial" pitchFamily="34" charset="0"/>
                <a:cs typeface="Arial" pitchFamily="34" charset="0"/>
              </a:rPr>
              <a:t> בכרמיאל</a:t>
            </a:r>
          </a:p>
        </p:txBody>
      </p:sp>
      <p:sp>
        <p:nvSpPr>
          <p:cNvPr id="44" name="TextBox 43"/>
          <p:cNvSpPr txBox="1"/>
          <p:nvPr/>
        </p:nvSpPr>
        <p:spPr>
          <a:xfrm>
            <a:off x="4805536" y="1936626"/>
            <a:ext cx="1331913" cy="230187"/>
          </a:xfrm>
          <a:prstGeom prst="rect">
            <a:avLst/>
          </a:prstGeom>
          <a:solidFill>
            <a:schemeClr val="lt1">
              <a:alpha val="48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צפת</a:t>
            </a:r>
          </a:p>
        </p:txBody>
      </p:sp>
      <p:sp>
        <p:nvSpPr>
          <p:cNvPr id="45" name="TextBox 44"/>
          <p:cNvSpPr txBox="1"/>
          <p:nvPr/>
        </p:nvSpPr>
        <p:spPr>
          <a:xfrm>
            <a:off x="2378422" y="2337470"/>
            <a:ext cx="1857375" cy="230188"/>
          </a:xfrm>
          <a:prstGeom prst="rect">
            <a:avLst/>
          </a:prstGeom>
          <a:solidFill>
            <a:schemeClr val="lt1">
              <a:alpha val="80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עמק יזרעאל</a:t>
            </a:r>
          </a:p>
        </p:txBody>
      </p:sp>
      <p:sp>
        <p:nvSpPr>
          <p:cNvPr id="46" name="TextBox 45"/>
          <p:cNvSpPr txBox="1"/>
          <p:nvPr/>
        </p:nvSpPr>
        <p:spPr>
          <a:xfrm>
            <a:off x="4948411" y="1623095"/>
            <a:ext cx="1500187" cy="230188"/>
          </a:xfrm>
          <a:prstGeom prst="rect">
            <a:avLst/>
          </a:prstGeom>
          <a:solidFill>
            <a:schemeClr val="lt1">
              <a:alpha val="48000"/>
            </a:schemeClr>
          </a:solid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1">
            <a:spAutoFit/>
          </a:bodyPr>
          <a:lstStyle/>
          <a:p>
            <a:pPr algn="ctr">
              <a:defRPr/>
            </a:pPr>
            <a:r>
              <a:rPr lang="he-IL" sz="900" dirty="0">
                <a:latin typeface="Arial" pitchFamily="34" charset="0"/>
                <a:cs typeface="Arial" pitchFamily="34" charset="0"/>
              </a:rPr>
              <a:t>המכללה האקדמית תל חי</a:t>
            </a:r>
          </a:p>
        </p:txBody>
      </p:sp>
      <p:sp>
        <p:nvSpPr>
          <p:cNvPr id="4" name="מלבן 3"/>
          <p:cNvSpPr/>
          <p:nvPr/>
        </p:nvSpPr>
        <p:spPr>
          <a:xfrm>
            <a:off x="2245704" y="362883"/>
            <a:ext cx="6407138" cy="707886"/>
          </a:xfrm>
          <a:prstGeom prst="rect">
            <a:avLst/>
          </a:prstGeom>
        </p:spPr>
        <p:txBody>
          <a:bodyPr wrap="square">
            <a:spAutoFit/>
          </a:bodyPr>
          <a:lstStyle/>
          <a:p>
            <a:pPr algn="ctr" rtl="1"/>
            <a:r>
              <a:rPr lang="he-IL" sz="4000" dirty="0" smtClean="0">
                <a:solidFill>
                  <a:srgbClr val="660066"/>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נגישות ארצית להשכלה גבוהה</a:t>
            </a:r>
            <a:endParaRPr lang="he-IL" sz="4000" b="1" dirty="0">
              <a:solidFill>
                <a:srgbClr val="660066"/>
              </a:solidFill>
              <a:latin typeface="Almoni DL AAA Regular" panose="020B0500000000020004" pitchFamily="34" charset="-79"/>
              <a:cs typeface="Almoni DL AAA Regular" panose="020B0500000000020004" pitchFamily="34" charset="-79"/>
            </a:endParaRPr>
          </a:p>
        </p:txBody>
      </p:sp>
    </p:spTree>
    <p:extLst>
      <p:ext uri="{BB962C8B-B14F-4D97-AF65-F5344CB8AC3E}">
        <p14:creationId xmlns:p14="http://schemas.microsoft.com/office/powerpoint/2010/main" xmlns="" val="827463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723900" y="764704"/>
            <a:ext cx="7772400" cy="1143000"/>
          </a:xfrm>
        </p:spPr>
        <p:txBody>
          <a:bodyPr>
            <a:scene3d>
              <a:camera prst="orthographicFront"/>
              <a:lightRig rig="soft" dir="t">
                <a:rot lat="0" lon="0" rev="2400000"/>
              </a:lightRig>
            </a:scene3d>
            <a:sp3d>
              <a:bevelT w="19050" h="12700"/>
            </a:sp3d>
          </a:bodyPr>
          <a:lstStyle/>
          <a:p>
            <a:pPr marL="54864" indent="0" algn="l" rtl="0" eaLnBrk="1" fontAlgn="auto" hangingPunct="1">
              <a:spcAft>
                <a:spcPts val="0"/>
              </a:spcAft>
              <a:defRPr/>
            </a:pPr>
            <a:r>
              <a:rPr lang="en-US" sz="2800" dirty="0" smtClean="0">
                <a:solidFill>
                  <a:srgbClr val="660033"/>
                </a:solidFill>
                <a:latin typeface="Almoni DL AAA Regular" panose="020B0500000000020004" pitchFamily="34" charset="-79"/>
                <a:cs typeface="Almoni DL AAA Regular" panose="020B0500000000020004" pitchFamily="34" charset="-79"/>
              </a:rPr>
              <a:t>Comparison of fields of study in colleges</a:t>
            </a:r>
            <a:r>
              <a:rPr lang="he-IL" sz="2800" b="1" dirty="0" smtClean="0">
                <a:solidFill>
                  <a:srgbClr val="660033"/>
                </a:solidFill>
                <a:latin typeface="Calibri" panose="020F0502020204030204" pitchFamily="34" charset="0"/>
              </a:rPr>
              <a:t/>
            </a:r>
            <a:br>
              <a:rPr lang="he-IL" sz="2800" b="1" dirty="0" smtClean="0">
                <a:solidFill>
                  <a:srgbClr val="660033"/>
                </a:solidFill>
                <a:latin typeface="Calibri" panose="020F0502020204030204" pitchFamily="34" charset="0"/>
              </a:rPr>
            </a:br>
            <a:r>
              <a:rPr lang="he-IL" sz="1800" b="1" dirty="0" smtClean="0">
                <a:solidFill>
                  <a:schemeClr val="tx2">
                    <a:tint val="100000"/>
                    <a:shade val="90000"/>
                    <a:satMod val="250000"/>
                    <a:alpha val="100000"/>
                  </a:schemeClr>
                </a:solidFill>
                <a:latin typeface="Tahoma" pitchFamily="34" charset="0"/>
                <a:cs typeface="Tahoma" pitchFamily="34" charset="0"/>
              </a:rPr>
              <a:t> </a:t>
            </a:r>
            <a:endParaRPr lang="en-US" sz="1800" b="1" dirty="0" smtClean="0">
              <a:solidFill>
                <a:schemeClr val="tx2">
                  <a:tint val="100000"/>
                  <a:shade val="90000"/>
                  <a:satMod val="250000"/>
                  <a:alpha val="100000"/>
                </a:schemeClr>
              </a:solidFill>
              <a:latin typeface="Tahoma" pitchFamily="34" charset="0"/>
              <a:cs typeface="Tahoma" pitchFamily="34" charset="0"/>
            </a:endParaRPr>
          </a:p>
        </p:txBody>
      </p:sp>
      <p:sp>
        <p:nvSpPr>
          <p:cNvPr id="3082" name="Rectangle 4"/>
          <p:cNvSpPr>
            <a:spLocks noChangeArrowheads="1"/>
          </p:cNvSpPr>
          <p:nvPr/>
        </p:nvSpPr>
        <p:spPr bwMode="auto">
          <a:xfrm>
            <a:off x="6300788" y="6237288"/>
            <a:ext cx="1739900" cy="288925"/>
          </a:xfrm>
          <a:prstGeom prst="rect">
            <a:avLst/>
          </a:prstGeom>
          <a:noFill/>
          <a:ln w="9525">
            <a:solidFill>
              <a:schemeClr val="tx1"/>
            </a:solidFill>
            <a:miter lim="800000"/>
            <a:headEnd/>
            <a:tailEnd/>
          </a:ln>
        </p:spPr>
        <p:txBody>
          <a:bodyPr wrap="none" anchor="ctr"/>
          <a:lstStyle/>
          <a:p>
            <a:pPr algn="ctr"/>
            <a:r>
              <a:rPr lang="he-IL" altLang="he-IL" sz="1400">
                <a:latin typeface="Tahoma" pitchFamily="34" charset="0"/>
                <a:cs typeface="Tahoma" pitchFamily="34" charset="0"/>
              </a:rPr>
              <a:t>מקור: נתוני המל"ג</a:t>
            </a:r>
            <a:endParaRPr lang="en-US" altLang="he-IL" sz="1400">
              <a:latin typeface="Tahoma" pitchFamily="34" charset="0"/>
              <a:cs typeface="Tahoma" pitchFamily="34" charset="0"/>
            </a:endParaRPr>
          </a:p>
        </p:txBody>
      </p:sp>
      <p:graphicFrame>
        <p:nvGraphicFramePr>
          <p:cNvPr id="3080" name="Object 8"/>
          <p:cNvGraphicFramePr>
            <a:graphicFrameLocks noGrp="1" noChangeAspect="1"/>
          </p:cNvGraphicFramePr>
          <p:nvPr>
            <p:ph type="chart" idx="1"/>
          </p:nvPr>
        </p:nvGraphicFramePr>
        <p:xfrm>
          <a:off x="642938" y="2071688"/>
          <a:ext cx="7772400" cy="4114800"/>
        </p:xfrm>
        <a:graphic>
          <a:graphicData uri="http://schemas.openxmlformats.org/presentationml/2006/ole">
            <p:oleObj spid="_x0000_s3089" name="תרשים" r:id="rId4" imgW="7772400" imgH="4114800" progId="MSGraph.Chart.8">
              <p:embed followColorScheme="full"/>
            </p:oleObj>
          </a:graphicData>
        </a:graphic>
      </p:graphicFrame>
      <p:sp>
        <p:nvSpPr>
          <p:cNvPr id="3083" name="TextBox 6"/>
          <p:cNvSpPr txBox="1">
            <a:spLocks noChangeArrowheads="1"/>
          </p:cNvSpPr>
          <p:nvPr/>
        </p:nvSpPr>
        <p:spPr bwMode="auto">
          <a:xfrm>
            <a:off x="5786438" y="4929188"/>
            <a:ext cx="2571750" cy="276225"/>
          </a:xfrm>
          <a:prstGeom prst="rect">
            <a:avLst/>
          </a:prstGeom>
          <a:noFill/>
          <a:ln w="9525">
            <a:noFill/>
            <a:miter lim="800000"/>
            <a:headEnd/>
            <a:tailEnd/>
          </a:ln>
        </p:spPr>
        <p:txBody>
          <a:bodyPr>
            <a:spAutoFit/>
          </a:bodyPr>
          <a:lstStyle/>
          <a:p>
            <a:pPr algn="ctr"/>
            <a:r>
              <a:rPr lang="he-IL" altLang="he-IL" sz="1200">
                <a:latin typeface="Tahoma" pitchFamily="34" charset="0"/>
                <a:cs typeface="Tahoma" pitchFamily="34" charset="0"/>
              </a:rPr>
              <a:t>. </a:t>
            </a:r>
            <a:endParaRPr lang="he-IL" altLang="he-IL" sz="280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971" y="1848954"/>
            <a:ext cx="9073008" cy="3740286"/>
          </a:xfrm>
        </p:spPr>
        <p:txBody>
          <a:bodyPr>
            <a:normAutofit fontScale="90000"/>
            <a:scene3d>
              <a:camera prst="orthographicFront"/>
              <a:lightRig rig="soft" dir="t">
                <a:rot lat="0" lon="0" rev="2400000"/>
              </a:lightRig>
            </a:scene3d>
            <a:sp3d>
              <a:bevelT w="19050" h="12700"/>
            </a:sp3d>
          </a:bodyPr>
          <a:lstStyle/>
          <a:p>
            <a:pPr indent="0" algn="ctr" eaLnBrk="1" fontAlgn="auto" hangingPunct="1">
              <a:spcAft>
                <a:spcPts val="0"/>
              </a:spcAft>
              <a:defRPr/>
            </a:pPr>
            <a:r>
              <a:rPr lang="en-US" dirty="0" smtClean="0">
                <a:solidFill>
                  <a:schemeClr val="accent6">
                    <a:lumMod val="50000"/>
                  </a:schemeClr>
                </a:solidFill>
              </a:rPr>
              <a:t/>
            </a:r>
            <a:br>
              <a:rPr lang="en-US" dirty="0" smtClean="0">
                <a:solidFill>
                  <a:schemeClr val="accent6">
                    <a:lumMod val="50000"/>
                  </a:schemeClr>
                </a:solidFill>
              </a:rPr>
            </a:br>
            <a:r>
              <a:rPr lang="en-US" dirty="0" smtClean="0">
                <a:solidFill>
                  <a:schemeClr val="accent4">
                    <a:lumMod val="75000"/>
                  </a:schemeClr>
                </a:solidFill>
              </a:rPr>
              <a:t/>
            </a:r>
            <a:br>
              <a:rPr lang="en-US" dirty="0" smtClean="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a:solidFill>
                  <a:schemeClr val="accent4">
                    <a:lumMod val="75000"/>
                  </a:schemeClr>
                </a:solidFill>
              </a:rPr>
              <a:t/>
            </a:r>
            <a:br>
              <a:rPr lang="he-IL" dirty="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a:solidFill>
                  <a:schemeClr val="accent4">
                    <a:lumMod val="75000"/>
                  </a:schemeClr>
                </a:solidFill>
              </a:rPr>
              <a:t/>
            </a:r>
            <a:br>
              <a:rPr lang="he-IL" dirty="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en-US" dirty="0" smtClean="0">
                <a:solidFill>
                  <a:srgbClr val="660066"/>
                </a:solidFill>
                <a:latin typeface="Almoni DL AAA Regular" panose="020B0500000000020004" pitchFamily="34" charset="-79"/>
                <a:cs typeface="Almoni DL AAA Regular" panose="020B0500000000020004" pitchFamily="34" charset="-79"/>
              </a:rPr>
              <a:t/>
            </a:r>
            <a:br>
              <a:rPr lang="en-US" dirty="0" smtClean="0">
                <a:solidFill>
                  <a:srgbClr val="660066"/>
                </a:solidFill>
                <a:latin typeface="Almoni DL AAA Regular" panose="020B0500000000020004" pitchFamily="34" charset="-79"/>
                <a:cs typeface="Almoni DL AAA Regular" panose="020B0500000000020004" pitchFamily="34" charset="-79"/>
              </a:rPr>
            </a:br>
            <a:r>
              <a:rPr lang="en-US" dirty="0">
                <a:solidFill>
                  <a:srgbClr val="660066"/>
                </a:solidFill>
                <a:latin typeface="Almoni DL AAA Regular" panose="020B0500000000020004" pitchFamily="34" charset="-79"/>
                <a:cs typeface="Almoni DL AAA Regular" panose="020B0500000000020004" pitchFamily="34" charset="-79"/>
              </a:rPr>
              <a:t/>
            </a:r>
            <a:br>
              <a:rPr lang="en-US" dirty="0">
                <a:solidFill>
                  <a:srgbClr val="660066"/>
                </a:solidFill>
                <a:latin typeface="Almoni DL AAA Regular" panose="020B0500000000020004" pitchFamily="34" charset="-79"/>
                <a:cs typeface="Almoni DL AAA Regular" panose="020B0500000000020004" pitchFamily="34" charset="-79"/>
              </a:rPr>
            </a:br>
            <a:r>
              <a:rPr lang="en-US" dirty="0" smtClean="0">
                <a:solidFill>
                  <a:srgbClr val="361013"/>
                </a:solidFill>
              </a:rPr>
              <a:t> </a:t>
            </a:r>
            <a:endParaRPr lang="he-IL" dirty="0">
              <a:solidFill>
                <a:srgbClr val="361013"/>
              </a:solidFill>
            </a:endParaRPr>
          </a:p>
        </p:txBody>
      </p:sp>
      <p:sp>
        <p:nvSpPr>
          <p:cNvPr id="15363"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5364" name="Rectangle 5"/>
          <p:cNvSpPr>
            <a:spLocks noChangeArrowheads="1"/>
          </p:cNvSpPr>
          <p:nvPr/>
        </p:nvSpPr>
        <p:spPr bwMode="auto">
          <a:xfrm>
            <a:off x="-117475" y="307975"/>
            <a:ext cx="9144000" cy="457200"/>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pic>
        <p:nvPicPr>
          <p:cNvPr id="15365"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
        <p:nvSpPr>
          <p:cNvPr id="8" name="Rectangle 3"/>
          <p:cNvSpPr txBox="1">
            <a:spLocks noChangeArrowheads="1"/>
          </p:cNvSpPr>
          <p:nvPr/>
        </p:nvSpPr>
        <p:spPr bwMode="auto">
          <a:xfrm>
            <a:off x="364034" y="2780928"/>
            <a:ext cx="7915275" cy="428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buFont typeface="Wingdings" pitchFamily="2" charset="2"/>
              <a:buChar char="Ø"/>
            </a:pPr>
            <a:r>
              <a:rPr lang="he-IL" altLang="he-IL" sz="2000" kern="0" dirty="0" smtClean="0">
                <a:latin typeface="Almoni DL AAA Regular" panose="020B0500000000020004" pitchFamily="34" charset="-79"/>
                <a:cs typeface="Almoni DL AAA Regular" panose="020B0500000000020004" pitchFamily="34" charset="-79"/>
              </a:rPr>
              <a:t>8 מכללות ציבוריות מתמקדות בלימודי ההנדסה והטכנולוגיה. </a:t>
            </a:r>
          </a:p>
          <a:p>
            <a:pPr>
              <a:buFont typeface="Wingdings" pitchFamily="2" charset="2"/>
              <a:buChar char="Ø"/>
            </a:pPr>
            <a:r>
              <a:rPr lang="he-IL" altLang="he-IL" sz="2000" kern="0" dirty="0" smtClean="0">
                <a:latin typeface="Almoni DL AAA Regular" panose="020B0500000000020004" pitchFamily="34" charset="-79"/>
                <a:cs typeface="Almoni DL AAA Regular" panose="020B0500000000020004" pitchFamily="34" charset="-79"/>
              </a:rPr>
              <a:t>מרבית המכללות הנן מולטי </a:t>
            </a:r>
            <a:r>
              <a:rPr lang="he-IL" altLang="he-IL" sz="2000" kern="0" dirty="0" err="1" smtClean="0">
                <a:latin typeface="Almoni DL AAA Regular" panose="020B0500000000020004" pitchFamily="34" charset="-79"/>
                <a:cs typeface="Almoni DL AAA Regular" panose="020B0500000000020004" pitchFamily="34" charset="-79"/>
              </a:rPr>
              <a:t>דיספילנאריות</a:t>
            </a:r>
            <a:r>
              <a:rPr lang="he-IL" altLang="he-IL" sz="2000" kern="0" dirty="0" smtClean="0">
                <a:latin typeface="Almoni DL AAA Regular" panose="020B0500000000020004" pitchFamily="34" charset="-79"/>
                <a:cs typeface="Almoni DL AAA Regular" panose="020B0500000000020004" pitchFamily="34" charset="-79"/>
              </a:rPr>
              <a:t> ונלמדים בהם תחומים מגוונים: סיעוד, שירותי אנוש, כלכלה וניהול, מדעי החברה, מדעי המחשב, מדעי הטבע, עבודה סוציאלית ועוד. </a:t>
            </a:r>
          </a:p>
          <a:p>
            <a:pPr>
              <a:buFont typeface="Wingdings" pitchFamily="2" charset="2"/>
              <a:buChar char="Ø"/>
            </a:pPr>
            <a:r>
              <a:rPr lang="he-IL" altLang="he-IL" sz="2000" kern="0" dirty="0" smtClean="0">
                <a:latin typeface="Almoni DL AAA Regular" panose="020B0500000000020004" pitchFamily="34" charset="-79"/>
                <a:cs typeface="Almoni DL AAA Regular" panose="020B0500000000020004" pitchFamily="34" charset="-79"/>
              </a:rPr>
              <a:t>שנקר, בצלאל והאקדמיה למוזיקה ולמחול - ייחודים בתחומי האמנות, העיצוב, המוזיקה והמחול. </a:t>
            </a:r>
          </a:p>
          <a:p>
            <a:pPr>
              <a:buFont typeface="Wingdings" pitchFamily="2" charset="2"/>
              <a:buChar char="Ø"/>
            </a:pPr>
            <a:r>
              <a:rPr lang="he-IL" altLang="he-IL" sz="2000" kern="0" dirty="0" smtClean="0">
                <a:latin typeface="Almoni DL AAA Regular" panose="020B0500000000020004" pitchFamily="34" charset="-79"/>
                <a:cs typeface="Almoni DL AAA Regular" panose="020B0500000000020004" pitchFamily="34" charset="-79"/>
              </a:rPr>
              <a:t>בית הספר למדעי הים במרכז האקדמי </a:t>
            </a:r>
            <a:r>
              <a:rPr lang="he-IL" altLang="he-IL" sz="2000" kern="0" dirty="0" err="1" smtClean="0">
                <a:latin typeface="Almoni DL AAA Regular" panose="020B0500000000020004" pitchFamily="34" charset="-79"/>
                <a:cs typeface="Almoni DL AAA Regular" panose="020B0500000000020004" pitchFamily="34" charset="-79"/>
              </a:rPr>
              <a:t>רופין</a:t>
            </a:r>
            <a:r>
              <a:rPr lang="he-IL" altLang="he-IL" sz="2000" kern="0" dirty="0" smtClean="0">
                <a:latin typeface="Almoni DL AAA Regular" panose="020B0500000000020004" pitchFamily="34" charset="-79"/>
                <a:cs typeface="Almoni DL AAA Regular" panose="020B0500000000020004" pitchFamily="34" charset="-79"/>
              </a:rPr>
              <a:t> משמש כחוד החנית בלימוד ומחקר תחום ייחודי זה. </a:t>
            </a:r>
          </a:p>
          <a:p>
            <a:pPr>
              <a:buFont typeface="Wingdings" pitchFamily="2" charset="2"/>
              <a:buChar char="Ø"/>
            </a:pPr>
            <a:r>
              <a:rPr lang="he-IL" altLang="he-IL" sz="2000" kern="0" dirty="0" smtClean="0">
                <a:latin typeface="Almoni DL AAA Regular" panose="020B0500000000020004" pitchFamily="34" charset="-79"/>
                <a:cs typeface="Almoni DL AAA Regular" panose="020B0500000000020004" pitchFamily="34" charset="-79"/>
              </a:rPr>
              <a:t>במכללה האקדמית עמק יזרעאל ובספיר לומדים תקשורת במרכזיים חדשניים המאפשרים לסטודנטים לשלב התנסות מעשית במסגרת הלימודים באמצעות ציוד תקשורת חדשני ביותר. </a:t>
            </a:r>
          </a:p>
          <a:p>
            <a:pPr>
              <a:buFont typeface="Wingdings" pitchFamily="2" charset="2"/>
              <a:buChar char="Ø"/>
            </a:pPr>
            <a:endParaRPr lang="he-IL" altLang="he-IL" sz="1800" kern="0" dirty="0" smtClean="0">
              <a:latin typeface="Tahoma" pitchFamily="34" charset="0"/>
              <a:cs typeface="Tahoma" pitchFamily="34" charset="0"/>
            </a:endParaRPr>
          </a:p>
          <a:p>
            <a:pPr>
              <a:buFont typeface="Wingdings" pitchFamily="2" charset="2"/>
              <a:buChar char="Ø"/>
            </a:pPr>
            <a:endParaRPr lang="he-IL" altLang="he-IL" sz="1800" kern="0" dirty="0" smtClean="0">
              <a:latin typeface="Tahoma" pitchFamily="34" charset="0"/>
              <a:cs typeface="Tahoma" pitchFamily="34" charset="0"/>
            </a:endParaRPr>
          </a:p>
        </p:txBody>
      </p:sp>
      <p:sp>
        <p:nvSpPr>
          <p:cNvPr id="3" name="TextBox 2"/>
          <p:cNvSpPr txBox="1"/>
          <p:nvPr/>
        </p:nvSpPr>
        <p:spPr>
          <a:xfrm>
            <a:off x="1126480" y="472787"/>
            <a:ext cx="7766000" cy="584775"/>
          </a:xfrm>
          <a:prstGeom prst="rect">
            <a:avLst/>
          </a:prstGeom>
          <a:noFill/>
        </p:spPr>
        <p:txBody>
          <a:bodyPr wrap="square" rtlCol="1">
            <a:spAutoFit/>
          </a:bodyPr>
          <a:lstStyle/>
          <a:p>
            <a:pPr algn="r"/>
            <a:r>
              <a:rPr lang="he-IL" sz="3200" dirty="0" smtClean="0">
                <a:latin typeface="Almoni DL AAA Black" panose="020B0A00000000020004" pitchFamily="34" charset="-79"/>
                <a:cs typeface="Almoni DL AAA Black" panose="020B0A00000000020004" pitchFamily="34" charset="-79"/>
              </a:rPr>
              <a:t>	</a:t>
            </a:r>
            <a:r>
              <a:rPr lang="he-IL" sz="3200" dirty="0" smtClean="0">
                <a:solidFill>
                  <a:srgbClr val="660066"/>
                </a:solidFill>
                <a:latin typeface="Almoni DL AAA Black" panose="020B0A00000000020004" pitchFamily="34" charset="-79"/>
                <a:cs typeface="Almoni DL AAA Black" panose="020B0A00000000020004" pitchFamily="34" charset="-79"/>
              </a:rPr>
              <a:t>        	</a:t>
            </a:r>
            <a:r>
              <a:rPr lang="he-IL" sz="3200" b="1" dirty="0" smtClean="0">
                <a:solidFill>
                  <a:srgbClr val="660033"/>
                </a:solidFill>
                <a:latin typeface="Almoni DL AAA Regular" panose="020B0500000000020004" pitchFamily="34" charset="-79"/>
                <a:cs typeface="Almoni DL AAA Regular" panose="020B0500000000020004" pitchFamily="34" charset="-79"/>
              </a:rPr>
              <a:t>על קצה המזלג - </a:t>
            </a:r>
            <a:r>
              <a:rPr lang="he-IL" sz="3200" b="1" dirty="0" err="1" smtClean="0">
                <a:solidFill>
                  <a:srgbClr val="660033"/>
                </a:solidFill>
                <a:latin typeface="Almoni DL AAA Regular" panose="020B0500000000020004" pitchFamily="34" charset="-79"/>
                <a:cs typeface="Almoni DL AAA Regular" panose="020B0500000000020004" pitchFamily="34" charset="-79"/>
              </a:rPr>
              <a:t>תוכניות</a:t>
            </a:r>
            <a:r>
              <a:rPr lang="he-IL" sz="3200" b="1" dirty="0" smtClean="0">
                <a:solidFill>
                  <a:srgbClr val="660033"/>
                </a:solidFill>
                <a:latin typeface="Almoni DL AAA Regular" panose="020B0500000000020004" pitchFamily="34" charset="-79"/>
                <a:cs typeface="Almoni DL AAA Regular" panose="020B0500000000020004" pitchFamily="34" charset="-79"/>
              </a:rPr>
              <a:t> הלימודים </a:t>
            </a:r>
            <a:endParaRPr lang="he-IL" sz="3200" b="1" dirty="0">
              <a:solidFill>
                <a:srgbClr val="660033"/>
              </a:solidFill>
              <a:latin typeface="Almoni DL AAA Regular" panose="020B0500000000020004" pitchFamily="34" charset="-79"/>
              <a:cs typeface="Almoni DL AAA Regular" panose="020B0500000000020004" pitchFamily="34" charset="-79"/>
            </a:endParaRPr>
          </a:p>
        </p:txBody>
      </p:sp>
    </p:spTree>
    <p:extLst>
      <p:ext uri="{BB962C8B-B14F-4D97-AF65-F5344CB8AC3E}">
        <p14:creationId xmlns:p14="http://schemas.microsoft.com/office/powerpoint/2010/main" xmlns="" val="273274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971" y="1848954"/>
            <a:ext cx="9073008" cy="3740286"/>
          </a:xfrm>
        </p:spPr>
        <p:txBody>
          <a:bodyPr>
            <a:normAutofit fontScale="90000"/>
            <a:scene3d>
              <a:camera prst="orthographicFront"/>
              <a:lightRig rig="soft" dir="t">
                <a:rot lat="0" lon="0" rev="2400000"/>
              </a:lightRig>
            </a:scene3d>
            <a:sp3d>
              <a:bevelT w="19050" h="12700"/>
            </a:sp3d>
          </a:bodyPr>
          <a:lstStyle/>
          <a:p>
            <a:pPr indent="0" algn="ctr" eaLnBrk="1" fontAlgn="auto" hangingPunct="1">
              <a:spcAft>
                <a:spcPts val="0"/>
              </a:spcAft>
              <a:defRPr/>
            </a:pPr>
            <a:r>
              <a:rPr lang="en-US" dirty="0" smtClean="0">
                <a:solidFill>
                  <a:schemeClr val="accent6">
                    <a:lumMod val="50000"/>
                  </a:schemeClr>
                </a:solidFill>
              </a:rPr>
              <a:t/>
            </a:r>
            <a:br>
              <a:rPr lang="en-US" dirty="0" smtClean="0">
                <a:solidFill>
                  <a:schemeClr val="accent6">
                    <a:lumMod val="50000"/>
                  </a:schemeClr>
                </a:solidFill>
              </a:rPr>
            </a:br>
            <a:r>
              <a:rPr lang="en-US" dirty="0" smtClean="0">
                <a:solidFill>
                  <a:schemeClr val="accent4">
                    <a:lumMod val="75000"/>
                  </a:schemeClr>
                </a:solidFill>
              </a:rPr>
              <a:t/>
            </a:r>
            <a:br>
              <a:rPr lang="en-US" dirty="0" smtClean="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a:solidFill>
                  <a:schemeClr val="accent4">
                    <a:lumMod val="75000"/>
                  </a:schemeClr>
                </a:solidFill>
              </a:rPr>
              <a:t/>
            </a:r>
            <a:br>
              <a:rPr lang="he-IL" dirty="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he-IL" dirty="0">
                <a:solidFill>
                  <a:schemeClr val="accent4">
                    <a:lumMod val="75000"/>
                  </a:schemeClr>
                </a:solidFill>
              </a:rPr>
              <a:t/>
            </a:r>
            <a:br>
              <a:rPr lang="he-IL" dirty="0">
                <a:solidFill>
                  <a:schemeClr val="accent4">
                    <a:lumMod val="75000"/>
                  </a:schemeClr>
                </a:solidFill>
              </a:rPr>
            </a:br>
            <a:r>
              <a:rPr lang="he-IL" dirty="0" smtClean="0">
                <a:solidFill>
                  <a:schemeClr val="accent4">
                    <a:lumMod val="75000"/>
                  </a:schemeClr>
                </a:solidFill>
              </a:rPr>
              <a:t/>
            </a:r>
            <a:br>
              <a:rPr lang="he-IL" dirty="0" smtClean="0">
                <a:solidFill>
                  <a:schemeClr val="accent4">
                    <a:lumMod val="75000"/>
                  </a:schemeClr>
                </a:solidFill>
              </a:rPr>
            </a:br>
            <a:r>
              <a:rPr lang="en-US" dirty="0" smtClean="0">
                <a:solidFill>
                  <a:srgbClr val="660066"/>
                </a:solidFill>
                <a:latin typeface="Almoni DL AAA Regular" panose="020B0500000000020004" pitchFamily="34" charset="-79"/>
                <a:cs typeface="Almoni DL AAA Regular" panose="020B0500000000020004" pitchFamily="34" charset="-79"/>
              </a:rPr>
              <a:t/>
            </a:r>
            <a:br>
              <a:rPr lang="en-US" dirty="0" smtClean="0">
                <a:solidFill>
                  <a:srgbClr val="660066"/>
                </a:solidFill>
                <a:latin typeface="Almoni DL AAA Regular" panose="020B0500000000020004" pitchFamily="34" charset="-79"/>
                <a:cs typeface="Almoni DL AAA Regular" panose="020B0500000000020004" pitchFamily="34" charset="-79"/>
              </a:rPr>
            </a:br>
            <a:r>
              <a:rPr lang="en-US" dirty="0">
                <a:solidFill>
                  <a:srgbClr val="660066"/>
                </a:solidFill>
                <a:latin typeface="Almoni DL AAA Regular" panose="020B0500000000020004" pitchFamily="34" charset="-79"/>
                <a:cs typeface="Almoni DL AAA Regular" panose="020B0500000000020004" pitchFamily="34" charset="-79"/>
              </a:rPr>
              <a:t/>
            </a:r>
            <a:br>
              <a:rPr lang="en-US" dirty="0">
                <a:solidFill>
                  <a:srgbClr val="660066"/>
                </a:solidFill>
                <a:latin typeface="Almoni DL AAA Regular" panose="020B0500000000020004" pitchFamily="34" charset="-79"/>
                <a:cs typeface="Almoni DL AAA Regular" panose="020B0500000000020004" pitchFamily="34" charset="-79"/>
              </a:rPr>
            </a:br>
            <a:r>
              <a:rPr lang="en-US" dirty="0" smtClean="0">
                <a:solidFill>
                  <a:srgbClr val="361013"/>
                </a:solidFill>
              </a:rPr>
              <a:t> </a:t>
            </a:r>
            <a:endParaRPr lang="he-IL" dirty="0">
              <a:solidFill>
                <a:srgbClr val="361013"/>
              </a:solidFill>
            </a:endParaRPr>
          </a:p>
        </p:txBody>
      </p:sp>
      <p:sp>
        <p:nvSpPr>
          <p:cNvPr id="15363"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5364" name="Rectangle 5"/>
          <p:cNvSpPr>
            <a:spLocks noChangeArrowheads="1"/>
          </p:cNvSpPr>
          <p:nvPr/>
        </p:nvSpPr>
        <p:spPr bwMode="auto">
          <a:xfrm>
            <a:off x="-117475" y="307975"/>
            <a:ext cx="9144000" cy="457200"/>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pic>
        <p:nvPicPr>
          <p:cNvPr id="15365"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
        <p:nvSpPr>
          <p:cNvPr id="8" name="Rectangle 3"/>
          <p:cNvSpPr txBox="1">
            <a:spLocks noChangeArrowheads="1"/>
          </p:cNvSpPr>
          <p:nvPr/>
        </p:nvSpPr>
        <p:spPr bwMode="auto">
          <a:xfrm>
            <a:off x="364034" y="2780928"/>
            <a:ext cx="7915275" cy="428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buFont typeface="Wingdings" pitchFamily="2" charset="2"/>
              <a:buChar char="Ø"/>
            </a:pPr>
            <a:endParaRPr lang="he-IL" altLang="he-IL" sz="2000" kern="0" dirty="0" smtClean="0">
              <a:latin typeface="Almoni DL AAA Regular" panose="020B0500000000020004" pitchFamily="34" charset="-79"/>
              <a:cs typeface="Almoni DL AAA Regular" panose="020B0500000000020004" pitchFamily="34" charset="-79"/>
            </a:endParaRPr>
          </a:p>
        </p:txBody>
      </p:sp>
      <p:sp>
        <p:nvSpPr>
          <p:cNvPr id="3" name="TextBox 2"/>
          <p:cNvSpPr txBox="1"/>
          <p:nvPr/>
        </p:nvSpPr>
        <p:spPr>
          <a:xfrm>
            <a:off x="791580" y="765175"/>
            <a:ext cx="8100900" cy="584775"/>
          </a:xfrm>
          <a:prstGeom prst="rect">
            <a:avLst/>
          </a:prstGeom>
          <a:noFill/>
        </p:spPr>
        <p:txBody>
          <a:bodyPr wrap="square" rtlCol="1">
            <a:spAutoFit/>
          </a:bodyPr>
          <a:lstStyle/>
          <a:p>
            <a:pPr algn="r"/>
            <a:r>
              <a:rPr lang="he-IL" sz="3200" dirty="0" smtClean="0">
                <a:latin typeface="Almoni DL AAA Black" panose="020B0A00000000020004" pitchFamily="34" charset="-79"/>
                <a:cs typeface="Almoni DL AAA Black" panose="020B0A00000000020004" pitchFamily="34" charset="-79"/>
              </a:rPr>
              <a:t>	</a:t>
            </a:r>
            <a:r>
              <a:rPr lang="he-IL" sz="3200" dirty="0" smtClean="0">
                <a:solidFill>
                  <a:srgbClr val="660066"/>
                </a:solidFill>
                <a:latin typeface="Almoni DL AAA Black" panose="020B0A00000000020004" pitchFamily="34" charset="-79"/>
                <a:cs typeface="Almoni DL AAA Black" panose="020B0A00000000020004" pitchFamily="34" charset="-79"/>
              </a:rPr>
              <a:t>        	 </a:t>
            </a:r>
            <a:r>
              <a:rPr lang="he-IL" sz="3200" b="1" dirty="0" smtClean="0">
                <a:solidFill>
                  <a:srgbClr val="660033"/>
                </a:solidFill>
                <a:latin typeface="Almoni DL AAA Regular" panose="020B0500000000020004" pitchFamily="34" charset="-79"/>
                <a:cs typeface="Almoni DL AAA Regular" panose="020B0500000000020004" pitchFamily="34" charset="-79"/>
              </a:rPr>
              <a:t>על קצה המזלג - </a:t>
            </a:r>
            <a:r>
              <a:rPr lang="he-IL" sz="3200" b="1" dirty="0" err="1" smtClean="0">
                <a:solidFill>
                  <a:srgbClr val="660033"/>
                </a:solidFill>
                <a:latin typeface="Almoni DL AAA Regular" panose="020B0500000000020004" pitchFamily="34" charset="-79"/>
                <a:cs typeface="Almoni DL AAA Regular" panose="020B0500000000020004" pitchFamily="34" charset="-79"/>
              </a:rPr>
              <a:t>תוכניות</a:t>
            </a:r>
            <a:r>
              <a:rPr lang="he-IL" sz="3200" b="1" dirty="0" smtClean="0">
                <a:solidFill>
                  <a:srgbClr val="660033"/>
                </a:solidFill>
                <a:latin typeface="Almoni DL AAA Regular" panose="020B0500000000020004" pitchFamily="34" charset="-79"/>
                <a:cs typeface="Almoni DL AAA Regular" panose="020B0500000000020004" pitchFamily="34" charset="-79"/>
              </a:rPr>
              <a:t> הלימודים </a:t>
            </a:r>
            <a:endParaRPr lang="he-IL" sz="3200" b="1" dirty="0">
              <a:solidFill>
                <a:srgbClr val="660033"/>
              </a:solidFill>
              <a:latin typeface="Almoni DL AAA Regular" panose="020B0500000000020004" pitchFamily="34" charset="-79"/>
              <a:cs typeface="Almoni DL AAA Regular" panose="020B0500000000020004" pitchFamily="34" charset="-79"/>
            </a:endParaRPr>
          </a:p>
        </p:txBody>
      </p:sp>
      <p:sp>
        <p:nvSpPr>
          <p:cNvPr id="9" name="Rectangle 3"/>
          <p:cNvSpPr txBox="1">
            <a:spLocks noChangeArrowheads="1"/>
          </p:cNvSpPr>
          <p:nvPr/>
        </p:nvSpPr>
        <p:spPr bwMode="auto">
          <a:xfrm>
            <a:off x="364033" y="2796555"/>
            <a:ext cx="7915275" cy="428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buFont typeface="Wingdings" pitchFamily="2" charset="2"/>
              <a:buChar char="Ø"/>
            </a:pPr>
            <a:r>
              <a:rPr lang="he-IL" altLang="he-IL" sz="2000" kern="0" dirty="0">
                <a:latin typeface="Almoni DL AAA Regular" panose="020B0500000000020004" pitchFamily="34" charset="-79"/>
                <a:cs typeface="Almoni DL AAA Regular" panose="020B0500000000020004" pitchFamily="34" charset="-79"/>
              </a:rPr>
              <a:t>בפקולטה למדעי החיים במכללה האקדמית תל חי  מצויה תשתית אקדמית רחבה ללימודי היסוד בחקלאות, הכוללת מרצים בכירים וחוקרים בתחומי ביוכימיה, גנטיקה, פיזיולוגיה של הצומח, קרקע, מים, הדברה ביולוגית משאבי מים וכלכלה</a:t>
            </a:r>
            <a:r>
              <a:rPr lang="he-IL" altLang="he-IL" sz="1800" kern="0" dirty="0" smtClean="0">
                <a:latin typeface="Tahoma" pitchFamily="34" charset="0"/>
                <a:cs typeface="Tahoma" pitchFamily="34" charset="0"/>
              </a:rPr>
              <a:t>.</a:t>
            </a:r>
          </a:p>
          <a:p>
            <a:pPr>
              <a:buFont typeface="Wingdings" pitchFamily="2" charset="2"/>
              <a:buChar char="Ø"/>
            </a:pPr>
            <a:r>
              <a:rPr lang="he-IL" altLang="he-IL" sz="2000" kern="0" dirty="0" smtClean="0">
                <a:latin typeface="Almoni DL AAA Regular" panose="020B0500000000020004" pitchFamily="34" charset="-79"/>
                <a:cs typeface="Almoni DL AAA Regular" panose="020B0500000000020004" pitchFamily="34" charset="-79"/>
              </a:rPr>
              <a:t>לראשונה תואר ראשון במשפטים גם בפריפריה - בשנת 2009 נפתחו לימודי משפטים לתואר ראשון במכללה האקדמית ספיר ובמכללה האקדמית צפת.</a:t>
            </a:r>
          </a:p>
          <a:p>
            <a:pPr>
              <a:buFont typeface="Wingdings" pitchFamily="2" charset="2"/>
              <a:buChar char="Ø"/>
            </a:pPr>
            <a:endParaRPr lang="en-US" altLang="he-IL" sz="2000" kern="0" dirty="0" smtClean="0">
              <a:latin typeface="Almoni DL AAA Regular" panose="020B0500000000020004" pitchFamily="34" charset="-79"/>
              <a:cs typeface="Almoni DL AAA Regular" panose="020B0500000000020004" pitchFamily="34" charset="-79"/>
            </a:endParaRPr>
          </a:p>
          <a:p>
            <a:pPr>
              <a:buFont typeface="Wingdings" pitchFamily="2" charset="2"/>
              <a:buChar char="Ø"/>
            </a:pPr>
            <a:endParaRPr lang="he-IL" altLang="he-IL" sz="1800" kern="0" dirty="0">
              <a:latin typeface="Tahoma" pitchFamily="34" charset="0"/>
              <a:cs typeface="Tahoma" pitchFamily="34" charset="0"/>
            </a:endParaRPr>
          </a:p>
        </p:txBody>
      </p:sp>
    </p:spTree>
    <p:extLst>
      <p:ext uri="{BB962C8B-B14F-4D97-AF65-F5344CB8AC3E}">
        <p14:creationId xmlns:p14="http://schemas.microsoft.com/office/powerpoint/2010/main" xmlns="" val="2038695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971" y="1848954"/>
            <a:ext cx="9073008" cy="931974"/>
          </a:xfrm>
        </p:spPr>
        <p:txBody>
          <a:bodyPr>
            <a:normAutofit fontScale="90000"/>
            <a:scene3d>
              <a:camera prst="orthographicFront"/>
              <a:lightRig rig="soft" dir="t">
                <a:rot lat="0" lon="0" rev="2400000"/>
              </a:lightRig>
            </a:scene3d>
            <a:sp3d>
              <a:bevelT w="19050" h="12700"/>
            </a:sp3d>
          </a:bodyPr>
          <a:lstStyle/>
          <a:p>
            <a:pPr indent="0" algn="ctr" eaLnBrk="1" fontAlgn="auto" hangingPunct="1">
              <a:spcAft>
                <a:spcPts val="0"/>
              </a:spcAft>
              <a:defRPr/>
            </a:pPr>
            <a:r>
              <a:rPr lang="he-IL" sz="2200" dirty="0" smtClean="0">
                <a:solidFill>
                  <a:schemeClr val="accent4">
                    <a:lumMod val="75000"/>
                  </a:schemeClr>
                </a:solidFill>
                <a:latin typeface="Almoni DL AAA Regular" panose="020B0500000000020004" pitchFamily="34" charset="-79"/>
                <a:cs typeface="Almoni DL AAA Regular" panose="020B0500000000020004" pitchFamily="34" charset="-79"/>
              </a:rPr>
              <a:t/>
            </a:r>
            <a:br>
              <a:rPr lang="he-IL" sz="2200" dirty="0" smtClean="0">
                <a:solidFill>
                  <a:schemeClr val="accent4">
                    <a:lumMod val="75000"/>
                  </a:schemeClr>
                </a:solidFill>
                <a:latin typeface="Almoni DL AAA Regular" panose="020B0500000000020004" pitchFamily="34" charset="-79"/>
                <a:cs typeface="Almoni DL AAA Regular" panose="020B0500000000020004" pitchFamily="34" charset="-79"/>
              </a:rPr>
            </a:br>
            <a:r>
              <a:rPr lang="en-US" sz="2200" dirty="0" smtClean="0">
                <a:solidFill>
                  <a:srgbClr val="660066"/>
                </a:solidFill>
                <a:latin typeface="Almoni DL AAA Regular" panose="020B0500000000020004" pitchFamily="34" charset="-79"/>
                <a:cs typeface="Almoni DL AAA Regular" panose="020B0500000000020004" pitchFamily="34" charset="-79"/>
              </a:rPr>
              <a:t/>
            </a:r>
            <a:br>
              <a:rPr lang="en-US" sz="2200" dirty="0" smtClean="0">
                <a:solidFill>
                  <a:srgbClr val="660066"/>
                </a:solidFill>
                <a:latin typeface="Almoni DL AAA Regular" panose="020B0500000000020004" pitchFamily="34" charset="-79"/>
                <a:cs typeface="Almoni DL AAA Regular" panose="020B0500000000020004" pitchFamily="34" charset="-79"/>
              </a:rPr>
            </a:br>
            <a:r>
              <a:rPr lang="en-US" dirty="0">
                <a:solidFill>
                  <a:srgbClr val="660066"/>
                </a:solidFill>
                <a:latin typeface="Almoni DL AAA Regular" panose="020B0500000000020004" pitchFamily="34" charset="-79"/>
                <a:cs typeface="Almoni DL AAA Regular" panose="020B0500000000020004" pitchFamily="34" charset="-79"/>
              </a:rPr>
              <a:t/>
            </a:r>
            <a:br>
              <a:rPr lang="en-US" dirty="0">
                <a:solidFill>
                  <a:srgbClr val="660066"/>
                </a:solidFill>
                <a:latin typeface="Almoni DL AAA Regular" panose="020B0500000000020004" pitchFamily="34" charset="-79"/>
                <a:cs typeface="Almoni DL AAA Regular" panose="020B0500000000020004" pitchFamily="34" charset="-79"/>
              </a:rPr>
            </a:br>
            <a:r>
              <a:rPr lang="en-US" dirty="0" smtClean="0">
                <a:solidFill>
                  <a:srgbClr val="361013"/>
                </a:solidFill>
              </a:rPr>
              <a:t> </a:t>
            </a:r>
            <a:endParaRPr lang="he-IL" dirty="0">
              <a:solidFill>
                <a:srgbClr val="361013"/>
              </a:solidFill>
            </a:endParaRPr>
          </a:p>
        </p:txBody>
      </p:sp>
      <p:sp>
        <p:nvSpPr>
          <p:cNvPr id="15363"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5364" name="Rectangle 5"/>
          <p:cNvSpPr>
            <a:spLocks noChangeArrowheads="1"/>
          </p:cNvSpPr>
          <p:nvPr/>
        </p:nvSpPr>
        <p:spPr bwMode="auto">
          <a:xfrm>
            <a:off x="-117475" y="307975"/>
            <a:ext cx="9144000" cy="457200"/>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pic>
        <p:nvPicPr>
          <p:cNvPr id="15365"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
        <p:nvSpPr>
          <p:cNvPr id="7" name="TextBox 4"/>
          <p:cNvSpPr txBox="1">
            <a:spLocks noChangeArrowheads="1"/>
          </p:cNvSpPr>
          <p:nvPr/>
        </p:nvSpPr>
        <p:spPr bwMode="auto">
          <a:xfrm>
            <a:off x="1259632" y="536575"/>
            <a:ext cx="7993062" cy="830997"/>
          </a:xfrm>
          <a:prstGeom prst="rect">
            <a:avLst/>
          </a:prstGeom>
          <a:noFill/>
          <a:ln w="9525">
            <a:noFill/>
            <a:miter lim="800000"/>
            <a:headEnd/>
            <a:tailEnd/>
          </a:ln>
        </p:spPr>
        <p:txBody>
          <a:bodyPr>
            <a:spAutoFit/>
          </a:bodyPr>
          <a:lstStyle/>
          <a:p>
            <a:pPr algn="ctr" rtl="1"/>
            <a:r>
              <a:rPr lang="he-IL" sz="4800" dirty="0"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חיזוק </a:t>
            </a:r>
            <a:r>
              <a:rPr lang="he-IL" sz="4800" dirty="0" err="1"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ותמרוץ</a:t>
            </a:r>
            <a:r>
              <a:rPr lang="he-IL" sz="4800" dirty="0"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 הסגל האקדמי</a:t>
            </a:r>
            <a:endParaRPr lang="he-IL" sz="4800" b="1" dirty="0">
              <a:solidFill>
                <a:srgbClr val="660033"/>
              </a:solidFill>
              <a:latin typeface="Almoni DL AAA Regular" panose="020B0500000000020004" pitchFamily="34" charset="-79"/>
              <a:cs typeface="Almoni DL AAA Regular" panose="020B0500000000020004" pitchFamily="34" charset="-79"/>
            </a:endParaRPr>
          </a:p>
        </p:txBody>
      </p:sp>
      <p:sp>
        <p:nvSpPr>
          <p:cNvPr id="3" name="TextBox 2"/>
          <p:cNvSpPr txBox="1"/>
          <p:nvPr/>
        </p:nvSpPr>
        <p:spPr>
          <a:xfrm>
            <a:off x="674105" y="3068959"/>
            <a:ext cx="7560840" cy="3477875"/>
          </a:xfrm>
          <a:prstGeom prst="rect">
            <a:avLst/>
          </a:prstGeom>
          <a:noFill/>
        </p:spPr>
        <p:txBody>
          <a:bodyPr wrap="square" rtlCol="1">
            <a:spAutoFit/>
          </a:bodyPr>
          <a:lstStyle/>
          <a:p>
            <a:pPr algn="r" rtl="1"/>
            <a:r>
              <a:rPr lang="he-IL" sz="2000" dirty="0" smtClean="0">
                <a:latin typeface="Almoni DL AAA Regular" panose="020B0500000000020004" pitchFamily="34" charset="-79"/>
                <a:cs typeface="Almoni DL AAA Regular" panose="020B0500000000020004" pitchFamily="34" charset="-79"/>
              </a:rPr>
              <a:t>מספרם של חברי הסגל האקדמי הבכיר במכללות המתוקצבות עלה בעקביות בעשור האחרון מ- 960 משרות שלמות </a:t>
            </a:r>
            <a:r>
              <a:rPr lang="he-IL" sz="2000" dirty="0" err="1" smtClean="0">
                <a:latin typeface="Almoni DL AAA Regular" panose="020B0500000000020004" pitchFamily="34" charset="-79"/>
                <a:cs typeface="Almoni DL AAA Regular" panose="020B0500000000020004" pitchFamily="34" charset="-79"/>
              </a:rPr>
              <a:t>בתשס"ב</a:t>
            </a:r>
            <a:r>
              <a:rPr lang="he-IL" sz="2000" dirty="0" smtClean="0">
                <a:latin typeface="Almoni DL AAA Regular" panose="020B0500000000020004" pitchFamily="34" charset="-79"/>
                <a:cs typeface="Almoni DL AAA Regular" panose="020B0500000000020004" pitchFamily="34" charset="-79"/>
              </a:rPr>
              <a:t> ועד ל- 1,825 משרות </a:t>
            </a:r>
            <a:r>
              <a:rPr lang="he-IL" sz="2000" dirty="0" err="1" smtClean="0">
                <a:latin typeface="Almoni DL AAA Regular" panose="020B0500000000020004" pitchFamily="34" charset="-79"/>
                <a:cs typeface="Almoni DL AAA Regular" panose="020B0500000000020004" pitchFamily="34" charset="-79"/>
              </a:rPr>
              <a:t>בתשע"ב</a:t>
            </a:r>
            <a:r>
              <a:rPr lang="he-IL" sz="2000" dirty="0" smtClean="0">
                <a:latin typeface="Almoni DL AAA Regular" panose="020B0500000000020004" pitchFamily="34" charset="-79"/>
                <a:cs typeface="Almoni DL AAA Regular" panose="020B0500000000020004" pitchFamily="34" charset="-79"/>
              </a:rPr>
              <a:t>. עלייה זו, בשיעור של כ 90% התרחשה כתוצאה מהגידול במספר הסטודנטים במכללות ופתיחת </a:t>
            </a:r>
            <a:r>
              <a:rPr lang="he-IL" sz="2000" dirty="0" err="1" smtClean="0">
                <a:latin typeface="Almoni DL AAA Regular" panose="020B0500000000020004" pitchFamily="34" charset="-79"/>
                <a:cs typeface="Almoni DL AAA Regular" panose="020B0500000000020004" pitchFamily="34" charset="-79"/>
              </a:rPr>
              <a:t>תוכניות</a:t>
            </a:r>
            <a:r>
              <a:rPr lang="he-IL" sz="2000" dirty="0" smtClean="0">
                <a:latin typeface="Almoni DL AAA Regular" panose="020B0500000000020004" pitchFamily="34" charset="-79"/>
                <a:cs typeface="Almoni DL AAA Regular" panose="020B0500000000020004" pitchFamily="34" charset="-79"/>
              </a:rPr>
              <a:t> לימוד חדשות בהן. מגמה דומה נרשמה גם במספר משרות הסגל האקדמי הזוטר, והמורים מן החוץ אשר מספרם עלה באותן שנים </a:t>
            </a:r>
          </a:p>
          <a:p>
            <a:pPr algn="r" rtl="1"/>
            <a:r>
              <a:rPr lang="he-IL" sz="2000" dirty="0" smtClean="0">
                <a:latin typeface="Almoni DL AAA Regular" panose="020B0500000000020004" pitchFamily="34" charset="-79"/>
                <a:cs typeface="Almoni DL AAA Regular" panose="020B0500000000020004" pitchFamily="34" charset="-79"/>
              </a:rPr>
              <a:t>ב – 68% ו- 88%</a:t>
            </a:r>
            <a:r>
              <a:rPr lang="en-US" sz="2000" dirty="0" smtClean="0">
                <a:latin typeface="Almoni DL AAA Regular" panose="020B0500000000020004" pitchFamily="34" charset="-79"/>
                <a:cs typeface="Almoni DL AAA Regular" panose="020B0500000000020004" pitchFamily="34" charset="-79"/>
              </a:rPr>
              <a:t> </a:t>
            </a:r>
            <a:r>
              <a:rPr lang="he-IL" sz="2000" dirty="0" smtClean="0">
                <a:latin typeface="Almoni DL AAA Regular" panose="020B0500000000020004" pitchFamily="34" charset="-79"/>
                <a:cs typeface="Almoni DL AAA Regular" panose="020B0500000000020004" pitchFamily="34" charset="-79"/>
              </a:rPr>
              <a:t>בהתאמה. </a:t>
            </a:r>
          </a:p>
          <a:p>
            <a:pPr algn="r" rtl="1"/>
            <a:r>
              <a:rPr lang="he-IL" sz="2000" dirty="0" smtClean="0">
                <a:latin typeface="Almoni DL AAA Regular" panose="020B0500000000020004" pitchFamily="34" charset="-79"/>
                <a:cs typeface="Almoni DL AAA Regular" panose="020B0500000000020004" pitchFamily="34" charset="-79"/>
              </a:rPr>
              <a:t>בהמשך להסכמי השכר של הסגל האקדמי הבכיר באוניברסיטאות ובמכללות שנחתמו </a:t>
            </a:r>
            <a:r>
              <a:rPr lang="he-IL" sz="2000" dirty="0" err="1" smtClean="0">
                <a:latin typeface="Almoni DL AAA Regular" panose="020B0500000000020004" pitchFamily="34" charset="-79"/>
                <a:cs typeface="Almoni DL AAA Regular" panose="020B0500000000020004" pitchFamily="34" charset="-79"/>
              </a:rPr>
              <a:t>בתשע"א</a:t>
            </a:r>
            <a:r>
              <a:rPr lang="he-IL" sz="2000" dirty="0" smtClean="0">
                <a:latin typeface="Almoni DL AAA Regular" panose="020B0500000000020004" pitchFamily="34" charset="-79"/>
                <a:cs typeface="Almoni DL AAA Regular" panose="020B0500000000020004" pitchFamily="34" charset="-79"/>
              </a:rPr>
              <a:t> ותחילת תשע"ב, הוסדר במהלך שנת תשע"ב מנגנון העסקה בחוזים אישיים מיטיבים לסגל אקדמי בכיר במכללות.</a:t>
            </a:r>
          </a:p>
          <a:p>
            <a:pPr algn="r" rtl="1"/>
            <a:endParaRPr lang="he-IL" sz="2000" dirty="0" smtClean="0">
              <a:latin typeface="Almoni DL AAA Regular" panose="020B0500000000020004" pitchFamily="34" charset="-79"/>
              <a:cs typeface="Almoni DL AAA Regular" panose="020B0500000000020004" pitchFamily="34" charset="-79"/>
            </a:endParaRPr>
          </a:p>
          <a:p>
            <a:pPr algn="r" rtl="1"/>
            <a:r>
              <a:rPr lang="he-IL" sz="2000" dirty="0" smtClean="0">
                <a:latin typeface="Almoni DL AAA Regular" panose="020B0500000000020004" pitchFamily="34" charset="-79"/>
                <a:cs typeface="Almoni DL AAA Regular" panose="020B0500000000020004" pitchFamily="34" charset="-79"/>
              </a:rPr>
              <a:t>*</a:t>
            </a:r>
            <a:r>
              <a:rPr lang="en-US" sz="2000" dirty="0" smtClean="0">
                <a:latin typeface="Almoni DL AAA Regular" panose="020B0500000000020004" pitchFamily="34" charset="-79"/>
                <a:cs typeface="Almoni DL AAA Regular" panose="020B0500000000020004" pitchFamily="34" charset="-79"/>
              </a:rPr>
              <a:t> </a:t>
            </a:r>
            <a:r>
              <a:rPr lang="he-IL" sz="2000" dirty="0" smtClean="0">
                <a:latin typeface="Almoni DL AAA Regular" panose="020B0500000000020004" pitchFamily="34" charset="-79"/>
                <a:cs typeface="Almoni DL AAA Regular" panose="020B0500000000020004" pitchFamily="34" charset="-79"/>
              </a:rPr>
              <a:t>מתוך לקט נתונים מל"ג/ות"ת מכנס ההשכלה הגבוהה ה-3 </a:t>
            </a:r>
            <a:r>
              <a:rPr lang="he-IL" sz="2000" dirty="0" err="1" smtClean="0">
                <a:latin typeface="Almoni DL AAA Regular" panose="020B0500000000020004" pitchFamily="34" charset="-79"/>
                <a:cs typeface="Almoni DL AAA Regular" panose="020B0500000000020004" pitchFamily="34" charset="-79"/>
              </a:rPr>
              <a:t>התשע"ג</a:t>
            </a:r>
            <a:endParaRPr lang="he-IL" sz="2000" dirty="0">
              <a:latin typeface="Almoni DL AAA Regular" panose="020B0500000000020004" pitchFamily="34" charset="-79"/>
              <a:cs typeface="Almoni DL AAA Regular" panose="020B0500000000020004" pitchFamily="34" charset="-79"/>
            </a:endParaRPr>
          </a:p>
        </p:txBody>
      </p:sp>
    </p:spTree>
    <p:extLst>
      <p:ext uri="{BB962C8B-B14F-4D97-AF65-F5344CB8AC3E}">
        <p14:creationId xmlns:p14="http://schemas.microsoft.com/office/powerpoint/2010/main" xmlns="" val="2007796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971" y="1848954"/>
            <a:ext cx="9073008" cy="931974"/>
          </a:xfrm>
        </p:spPr>
        <p:txBody>
          <a:bodyPr>
            <a:normAutofit fontScale="90000"/>
            <a:scene3d>
              <a:camera prst="orthographicFront"/>
              <a:lightRig rig="soft" dir="t">
                <a:rot lat="0" lon="0" rev="2400000"/>
              </a:lightRig>
            </a:scene3d>
            <a:sp3d>
              <a:bevelT w="19050" h="12700"/>
            </a:sp3d>
          </a:bodyPr>
          <a:lstStyle/>
          <a:p>
            <a:pPr indent="0" algn="ctr" eaLnBrk="1" fontAlgn="auto" hangingPunct="1">
              <a:spcAft>
                <a:spcPts val="0"/>
              </a:spcAft>
              <a:defRPr/>
            </a:pPr>
            <a:r>
              <a:rPr lang="he-IL" sz="2200" dirty="0" smtClean="0">
                <a:solidFill>
                  <a:schemeClr val="accent4">
                    <a:lumMod val="75000"/>
                  </a:schemeClr>
                </a:solidFill>
                <a:latin typeface="Almoni DL AAA Regular" panose="020B0500000000020004" pitchFamily="34" charset="-79"/>
                <a:cs typeface="Almoni DL AAA Regular" panose="020B0500000000020004" pitchFamily="34" charset="-79"/>
              </a:rPr>
              <a:t/>
            </a:r>
            <a:br>
              <a:rPr lang="he-IL" sz="2200" dirty="0" smtClean="0">
                <a:solidFill>
                  <a:schemeClr val="accent4">
                    <a:lumMod val="75000"/>
                  </a:schemeClr>
                </a:solidFill>
                <a:latin typeface="Almoni DL AAA Regular" panose="020B0500000000020004" pitchFamily="34" charset="-79"/>
                <a:cs typeface="Almoni DL AAA Regular" panose="020B0500000000020004" pitchFamily="34" charset="-79"/>
              </a:rPr>
            </a:br>
            <a:r>
              <a:rPr lang="en-US" sz="2200" dirty="0" smtClean="0">
                <a:solidFill>
                  <a:srgbClr val="660066"/>
                </a:solidFill>
                <a:latin typeface="Almoni DL AAA Regular" panose="020B0500000000020004" pitchFamily="34" charset="-79"/>
                <a:cs typeface="Almoni DL AAA Regular" panose="020B0500000000020004" pitchFamily="34" charset="-79"/>
              </a:rPr>
              <a:t/>
            </a:r>
            <a:br>
              <a:rPr lang="en-US" sz="2200" dirty="0" smtClean="0">
                <a:solidFill>
                  <a:srgbClr val="660066"/>
                </a:solidFill>
                <a:latin typeface="Almoni DL AAA Regular" panose="020B0500000000020004" pitchFamily="34" charset="-79"/>
                <a:cs typeface="Almoni DL AAA Regular" panose="020B0500000000020004" pitchFamily="34" charset="-79"/>
              </a:rPr>
            </a:br>
            <a:r>
              <a:rPr lang="en-US" dirty="0">
                <a:solidFill>
                  <a:srgbClr val="660066"/>
                </a:solidFill>
                <a:latin typeface="Almoni DL AAA Regular" panose="020B0500000000020004" pitchFamily="34" charset="-79"/>
                <a:cs typeface="Almoni DL AAA Regular" panose="020B0500000000020004" pitchFamily="34" charset="-79"/>
              </a:rPr>
              <a:t/>
            </a:r>
            <a:br>
              <a:rPr lang="en-US" dirty="0">
                <a:solidFill>
                  <a:srgbClr val="660066"/>
                </a:solidFill>
                <a:latin typeface="Almoni DL AAA Regular" panose="020B0500000000020004" pitchFamily="34" charset="-79"/>
                <a:cs typeface="Almoni DL AAA Regular" panose="020B0500000000020004" pitchFamily="34" charset="-79"/>
              </a:rPr>
            </a:br>
            <a:r>
              <a:rPr lang="en-US" dirty="0" smtClean="0">
                <a:solidFill>
                  <a:srgbClr val="361013"/>
                </a:solidFill>
              </a:rPr>
              <a:t> </a:t>
            </a:r>
            <a:endParaRPr lang="he-IL" dirty="0">
              <a:solidFill>
                <a:srgbClr val="361013"/>
              </a:solidFill>
            </a:endParaRPr>
          </a:p>
        </p:txBody>
      </p:sp>
      <p:sp>
        <p:nvSpPr>
          <p:cNvPr id="15363" name="מלבן 5"/>
          <p:cNvSpPr>
            <a:spLocks noChangeArrowheads="1"/>
          </p:cNvSpPr>
          <p:nvPr/>
        </p:nvSpPr>
        <p:spPr bwMode="auto">
          <a:xfrm>
            <a:off x="4454525" y="3244850"/>
            <a:ext cx="234950" cy="368300"/>
          </a:xfrm>
          <a:prstGeom prst="rect">
            <a:avLst/>
          </a:prstGeom>
          <a:noFill/>
          <a:ln w="9525">
            <a:noFill/>
            <a:miter lim="800000"/>
            <a:headEnd/>
            <a:tailEnd/>
          </a:ln>
        </p:spPr>
        <p:txBody>
          <a:bodyPr wrap="none">
            <a:spAutoFit/>
          </a:bodyPr>
          <a:lstStyle/>
          <a:p>
            <a:r>
              <a:rPr lang="he-IL">
                <a:latin typeface="Rockwell" pitchFamily="18" charset="0"/>
                <a:cs typeface="David" pitchFamily="2" charset="-79"/>
              </a:rPr>
              <a:t> </a:t>
            </a:r>
          </a:p>
        </p:txBody>
      </p:sp>
      <p:sp>
        <p:nvSpPr>
          <p:cNvPr id="15364" name="Rectangle 5"/>
          <p:cNvSpPr>
            <a:spLocks noChangeArrowheads="1"/>
          </p:cNvSpPr>
          <p:nvPr/>
        </p:nvSpPr>
        <p:spPr bwMode="auto">
          <a:xfrm>
            <a:off x="-117475" y="307975"/>
            <a:ext cx="9144000" cy="457200"/>
          </a:xfrm>
          <a:prstGeom prst="rect">
            <a:avLst/>
          </a:prstGeom>
          <a:noFill/>
          <a:ln w="9525">
            <a:noFill/>
            <a:miter lim="800000"/>
            <a:headEnd/>
            <a:tailEnd/>
          </a:ln>
        </p:spPr>
        <p:txBody>
          <a:bodyPr wrap="none" anchor="ctr">
            <a:spAutoFit/>
          </a:bodyPr>
          <a:lstStyle/>
          <a:p>
            <a:endParaRPr lang="he-IL">
              <a:latin typeface="Rockwell" pitchFamily="18" charset="0"/>
              <a:cs typeface="David" pitchFamily="2" charset="-79"/>
            </a:endParaRPr>
          </a:p>
        </p:txBody>
      </p:sp>
      <p:pic>
        <p:nvPicPr>
          <p:cNvPr id="15365" name="Picture 2"/>
          <p:cNvPicPr>
            <a:picLocks noChangeAspect="1" noChangeArrowheads="1"/>
          </p:cNvPicPr>
          <p:nvPr/>
        </p:nvPicPr>
        <p:blipFill>
          <a:blip r:embed="rId2" cstate="print"/>
          <a:srcRect/>
          <a:stretch>
            <a:fillRect/>
          </a:stretch>
        </p:blipFill>
        <p:spPr bwMode="auto">
          <a:xfrm>
            <a:off x="639763" y="333375"/>
            <a:ext cx="944562" cy="1474788"/>
          </a:xfrm>
          <a:prstGeom prst="rect">
            <a:avLst/>
          </a:prstGeom>
          <a:noFill/>
          <a:ln w="9525">
            <a:noFill/>
            <a:miter lim="800000"/>
            <a:headEnd/>
            <a:tailEnd/>
          </a:ln>
        </p:spPr>
      </p:pic>
      <p:sp>
        <p:nvSpPr>
          <p:cNvPr id="7" name="TextBox 4"/>
          <p:cNvSpPr txBox="1">
            <a:spLocks noChangeArrowheads="1"/>
          </p:cNvSpPr>
          <p:nvPr/>
        </p:nvSpPr>
        <p:spPr bwMode="auto">
          <a:xfrm>
            <a:off x="899592" y="1808163"/>
            <a:ext cx="7993062" cy="707886"/>
          </a:xfrm>
          <a:prstGeom prst="rect">
            <a:avLst/>
          </a:prstGeom>
          <a:noFill/>
          <a:ln w="9525">
            <a:noFill/>
            <a:miter lim="800000"/>
            <a:headEnd/>
            <a:tailEnd/>
          </a:ln>
        </p:spPr>
        <p:txBody>
          <a:bodyPr>
            <a:spAutoFit/>
          </a:bodyPr>
          <a:lstStyle/>
          <a:p>
            <a:pPr algn="ctr" rtl="1"/>
            <a:r>
              <a:rPr lang="he-IL" sz="4000" dirty="0"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חיזוק </a:t>
            </a:r>
            <a:r>
              <a:rPr lang="he-IL" sz="4000" dirty="0" err="1"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ותמרוץ</a:t>
            </a:r>
            <a:r>
              <a:rPr lang="he-IL" sz="4000" dirty="0"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 הסגל האקדמי:</a:t>
            </a:r>
            <a:r>
              <a:rPr lang="en-US" sz="4000" dirty="0"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 </a:t>
            </a:r>
            <a:r>
              <a:rPr lang="he-IL" sz="4000" dirty="0" smtClean="0">
                <a:solidFill>
                  <a:srgbClr val="660033"/>
                </a:solidFill>
                <a:effectLst>
                  <a:outerShdw blurRad="38100" dist="25500" dir="5400000" algn="tl" rotWithShape="0">
                    <a:srgbClr val="000000">
                      <a:satMod val="180000"/>
                      <a:alpha val="75000"/>
                    </a:srgbClr>
                  </a:outerShdw>
                </a:effectLst>
                <a:latin typeface="Almoni DL AAA Regular" panose="020B0500000000020004" pitchFamily="34" charset="-79"/>
                <a:cs typeface="Almoni DL AAA Regular" panose="020B0500000000020004" pitchFamily="34" charset="-79"/>
              </a:rPr>
              <a:t>משמעויות</a:t>
            </a:r>
            <a:endParaRPr lang="he-IL" sz="4000" b="1" dirty="0">
              <a:solidFill>
                <a:srgbClr val="660033"/>
              </a:solidFill>
              <a:latin typeface="Almoni DL AAA Regular" panose="020B0500000000020004" pitchFamily="34" charset="-79"/>
              <a:cs typeface="Almoni DL AAA Regular" panose="020B0500000000020004" pitchFamily="34" charset="-79"/>
            </a:endParaRPr>
          </a:p>
        </p:txBody>
      </p:sp>
      <p:sp>
        <p:nvSpPr>
          <p:cNvPr id="3" name="TextBox 2"/>
          <p:cNvSpPr txBox="1"/>
          <p:nvPr/>
        </p:nvSpPr>
        <p:spPr>
          <a:xfrm>
            <a:off x="508186" y="3068960"/>
            <a:ext cx="7892677" cy="2616101"/>
          </a:xfrm>
          <a:prstGeom prst="rect">
            <a:avLst/>
          </a:prstGeom>
          <a:noFill/>
        </p:spPr>
        <p:txBody>
          <a:bodyPr wrap="square" rtlCol="1">
            <a:spAutoFit/>
          </a:bodyPr>
          <a:lstStyle/>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90 </a:t>
            </a:r>
            <a:r>
              <a:rPr lang="he-IL" sz="2400" dirty="0" err="1" smtClean="0">
                <a:latin typeface="Almoni DL AAA Regular" panose="020B0500000000020004" pitchFamily="34" charset="-79"/>
                <a:cs typeface="Almoni DL AAA Regular" panose="020B0500000000020004" pitchFamily="34" charset="-79"/>
              </a:rPr>
              <a:t>מלש"ח</a:t>
            </a:r>
            <a:r>
              <a:rPr lang="he-IL" sz="2400" dirty="0" smtClean="0">
                <a:latin typeface="Almoni DL AAA Regular" panose="020B0500000000020004" pitchFamily="34" charset="-79"/>
                <a:cs typeface="Almoni DL AAA Regular" panose="020B0500000000020004" pitchFamily="34" charset="-79"/>
              </a:rPr>
              <a:t> יוקצו לשיפור תנאי העסקה של הסגל האקדמי ועידוד פעילות מחקרית.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גמולי הצטיינות דיפרנציאליים.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הפחתת מטלות הוראה בגין פעילות מחקרית.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השתתפות בכנסים מדעיים. </a:t>
            </a:r>
          </a:p>
          <a:p>
            <a:pPr marL="342900" indent="-342900" algn="r" rtl="1">
              <a:buFont typeface="Wingdings" panose="05000000000000000000" pitchFamily="2" charset="2"/>
              <a:buChar char="Ø"/>
            </a:pPr>
            <a:r>
              <a:rPr lang="he-IL" sz="2400" dirty="0" smtClean="0">
                <a:latin typeface="Almoni DL AAA Regular" panose="020B0500000000020004" pitchFamily="34" charset="-79"/>
                <a:cs typeface="Almoni DL AAA Regular" panose="020B0500000000020004" pitchFamily="34" charset="-79"/>
              </a:rPr>
              <a:t>תוספות שכר בגין זכייה במענקי מחקר חיצוניים. </a:t>
            </a:r>
          </a:p>
          <a:p>
            <a:pPr marL="342900" indent="-342900" algn="r" rtl="1">
              <a:buFont typeface="Wingdings" panose="05000000000000000000" pitchFamily="2" charset="2"/>
              <a:buChar char="Ø"/>
            </a:pPr>
            <a:endParaRPr lang="he-IL" sz="2000" dirty="0">
              <a:latin typeface="Almoni DL AAA Regular" panose="020B0500000000020004" pitchFamily="34" charset="-79"/>
              <a:cs typeface="Almoni DL AAA Regular" panose="020B0500000000020004" pitchFamily="34" charset="-79"/>
            </a:endParaRPr>
          </a:p>
        </p:txBody>
      </p:sp>
    </p:spTree>
    <p:extLst>
      <p:ext uri="{BB962C8B-B14F-4D97-AF65-F5344CB8AC3E}">
        <p14:creationId xmlns:p14="http://schemas.microsoft.com/office/powerpoint/2010/main" xmlns="" val="1570066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subTitle" idx="1"/>
          </p:nvPr>
        </p:nvSpPr>
        <p:spPr>
          <a:xfrm>
            <a:off x="395288" y="2781300"/>
            <a:ext cx="8424862" cy="3024188"/>
          </a:xfrm>
        </p:spPr>
        <p:txBody>
          <a:bodyPr/>
          <a:lstStyle/>
          <a:p>
            <a:pPr algn="ctr" eaLnBrk="1" hangingPunct="1">
              <a:spcBef>
                <a:spcPct val="0"/>
              </a:spcBef>
            </a:pPr>
            <a:r>
              <a:rPr lang="he-IL" altLang="he-IL" sz="6600" b="1" dirty="0" smtClean="0">
                <a:solidFill>
                  <a:srgbClr val="660033"/>
                </a:solidFill>
                <a:latin typeface="Almoni DL AAA Regular" panose="020B0500000000020004" pitchFamily="34" charset="-79"/>
                <a:cs typeface="Almoni DL AAA Regular" panose="020B0500000000020004" pitchFamily="34" charset="-79"/>
              </a:rPr>
              <a:t>תודה ובהצלחה!</a:t>
            </a:r>
            <a:endParaRPr lang="en-US" altLang="he-IL" sz="6600" b="1" dirty="0" smtClean="0">
              <a:solidFill>
                <a:srgbClr val="660033"/>
              </a:solidFill>
              <a:latin typeface="Almoni DL AAA Regular" panose="020B0500000000020004" pitchFamily="34" charset="-79"/>
              <a:cs typeface="Almoni DL AAA Regular" panose="020B0500000000020004" pitchFamily="34"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ית יציקה">
  <a:themeElements>
    <a:clrScheme name="חציון">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התאמה אישית 2">
      <a:majorFont>
        <a:latin typeface="Rockwell"/>
        <a:ea typeface=""/>
        <a:cs typeface="David"/>
      </a:majorFont>
      <a:minorFont>
        <a:latin typeface="Rockwell"/>
        <a:ea typeface=""/>
        <a:cs typeface="David"/>
      </a:minorFont>
    </a:fontScheme>
    <a:fmtScheme name="בית יציקה">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796</TotalTime>
  <Words>519</Words>
  <Application>Microsoft Office PowerPoint</Application>
  <PresentationFormat>On-screen Show (4:3)</PresentationFormat>
  <Paragraphs>70</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בית יציקה</vt:lpstr>
      <vt:lpstr>תרשים</vt:lpstr>
      <vt:lpstr>        בחזית מהפכת ההשכלה הגבוהה   </vt:lpstr>
      <vt:lpstr>   </vt:lpstr>
      <vt:lpstr>Slide 3</vt:lpstr>
      <vt:lpstr>Comparison of fields of study in colleges  </vt:lpstr>
      <vt:lpstr>           </vt:lpstr>
      <vt:lpstr>           </vt:lpstr>
      <vt:lpstr>    </vt:lpstr>
      <vt:lpstr>    </vt:lpstr>
      <vt:lpstr>Slide 9</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reut</dc:creator>
  <cp:lastModifiedBy>batsheva</cp:lastModifiedBy>
  <cp:revision>59</cp:revision>
  <dcterms:created xsi:type="dcterms:W3CDTF">2012-01-05T18:20:37Z</dcterms:created>
  <dcterms:modified xsi:type="dcterms:W3CDTF">2013-12-29T08:57:09Z</dcterms:modified>
</cp:coreProperties>
</file>